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27" r:id="rId5"/>
    <p:sldMasterId id="2147483728" r:id="rId6"/>
    <p:sldMasterId id="2147483729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</p:sldIdLst>
  <p:sldSz cy="5143500" cx="9144000"/>
  <p:notesSz cx="6858000" cy="9144000"/>
  <p:embeddedFontLst>
    <p:embeddedFont>
      <p:font typeface="Play"/>
      <p:regular r:id="rId38"/>
      <p:bold r:id="rId39"/>
    </p:embeddedFont>
    <p:embeddedFont>
      <p:font typeface="Roboto"/>
      <p:regular r:id="rId40"/>
      <p:bold r:id="rId41"/>
      <p:italic r:id="rId42"/>
      <p:boldItalic r:id="rId43"/>
    </p:embeddedFont>
    <p:embeddedFont>
      <p:font typeface="Lobster"/>
      <p:regular r:id="rId44"/>
    </p:embeddedFont>
    <p:embeddedFont>
      <p:font typeface="Montserrat"/>
      <p:regular r:id="rId45"/>
      <p:bold r:id="rId46"/>
      <p:italic r:id="rId47"/>
      <p:boldItalic r:id="rId48"/>
    </p:embeddedFont>
    <p:embeddedFont>
      <p:font typeface="Instrument Sans SemiBold"/>
      <p:regular r:id="rId49"/>
      <p:bold r:id="rId50"/>
      <p:italic r:id="rId51"/>
      <p:boldItalic r:id="rId52"/>
    </p:embeddedFont>
    <p:embeddedFont>
      <p:font typeface="Instrument Sans Medium"/>
      <p:regular r:id="rId53"/>
      <p:bold r:id="rId54"/>
      <p:italic r:id="rId55"/>
      <p:boldItalic r:id="rId56"/>
    </p:embeddedFont>
    <p:embeddedFont>
      <p:font typeface="Instrument Sans"/>
      <p:regular r:id="rId57"/>
      <p:bold r:id="rId58"/>
      <p:italic r:id="rId59"/>
      <p:boldItalic r:id="rId60"/>
    </p:embeddedFont>
    <p:embeddedFont>
      <p:font typeface="Merriweather"/>
      <p:regular r:id="rId61"/>
      <p:bold r:id="rId62"/>
      <p:italic r:id="rId63"/>
      <p:boldItalic r:id="rId6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C3F24CD-CB91-49AE-93C1-B67F110774C8}">
  <a:tblStyle styleId="{0C3F24CD-CB91-49AE-93C1-B67F110774C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regular.fntdata"/><Relationship Id="rId42" Type="http://schemas.openxmlformats.org/officeDocument/2006/relationships/font" Target="fonts/Roboto-italic.fntdata"/><Relationship Id="rId41" Type="http://schemas.openxmlformats.org/officeDocument/2006/relationships/font" Target="fonts/Roboto-bold.fntdata"/><Relationship Id="rId44" Type="http://schemas.openxmlformats.org/officeDocument/2006/relationships/font" Target="fonts/Lobster-regular.fntdata"/><Relationship Id="rId43" Type="http://schemas.openxmlformats.org/officeDocument/2006/relationships/font" Target="fonts/Roboto-boldItalic.fntdata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InstrumentSansSemiBold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font" Target="fonts/Play-bold.fntdata"/><Relationship Id="rId38" Type="http://schemas.openxmlformats.org/officeDocument/2006/relationships/font" Target="fonts/Play-regular.fntdata"/><Relationship Id="rId62" Type="http://schemas.openxmlformats.org/officeDocument/2006/relationships/font" Target="fonts/Merriweather-bold.fntdata"/><Relationship Id="rId61" Type="http://schemas.openxmlformats.org/officeDocument/2006/relationships/font" Target="fonts/Merriweather-regular.fntdata"/><Relationship Id="rId20" Type="http://schemas.openxmlformats.org/officeDocument/2006/relationships/slide" Target="slides/slide12.xml"/><Relationship Id="rId64" Type="http://schemas.openxmlformats.org/officeDocument/2006/relationships/font" Target="fonts/Merriweather-boldItalic.fntdata"/><Relationship Id="rId63" Type="http://schemas.openxmlformats.org/officeDocument/2006/relationships/font" Target="fonts/Merriweather-italic.fntdata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60" Type="http://schemas.openxmlformats.org/officeDocument/2006/relationships/font" Target="fonts/InstrumentSans-boldItalic.fntdata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font" Target="fonts/InstrumentSansSemiBold-italic.fntdata"/><Relationship Id="rId50" Type="http://schemas.openxmlformats.org/officeDocument/2006/relationships/font" Target="fonts/InstrumentSansSemiBold-bold.fntdata"/><Relationship Id="rId53" Type="http://schemas.openxmlformats.org/officeDocument/2006/relationships/font" Target="fonts/InstrumentSansMedium-regular.fntdata"/><Relationship Id="rId52" Type="http://schemas.openxmlformats.org/officeDocument/2006/relationships/font" Target="fonts/InstrumentSansSemiBold-boldItalic.fntdata"/><Relationship Id="rId11" Type="http://schemas.openxmlformats.org/officeDocument/2006/relationships/slide" Target="slides/slide3.xml"/><Relationship Id="rId55" Type="http://schemas.openxmlformats.org/officeDocument/2006/relationships/font" Target="fonts/InstrumentSansMedium-italic.fntdata"/><Relationship Id="rId10" Type="http://schemas.openxmlformats.org/officeDocument/2006/relationships/slide" Target="slides/slide2.xml"/><Relationship Id="rId54" Type="http://schemas.openxmlformats.org/officeDocument/2006/relationships/font" Target="fonts/InstrumentSansMedium-bold.fntdata"/><Relationship Id="rId13" Type="http://schemas.openxmlformats.org/officeDocument/2006/relationships/slide" Target="slides/slide5.xml"/><Relationship Id="rId57" Type="http://schemas.openxmlformats.org/officeDocument/2006/relationships/font" Target="fonts/InstrumentSans-regular.fntdata"/><Relationship Id="rId12" Type="http://schemas.openxmlformats.org/officeDocument/2006/relationships/slide" Target="slides/slide4.xml"/><Relationship Id="rId56" Type="http://schemas.openxmlformats.org/officeDocument/2006/relationships/font" Target="fonts/InstrumentSansMedium-boldItalic.fntdata"/><Relationship Id="rId15" Type="http://schemas.openxmlformats.org/officeDocument/2006/relationships/slide" Target="slides/slide7.xml"/><Relationship Id="rId59" Type="http://schemas.openxmlformats.org/officeDocument/2006/relationships/font" Target="fonts/InstrumentSans-italic.fntdata"/><Relationship Id="rId14" Type="http://schemas.openxmlformats.org/officeDocument/2006/relationships/slide" Target="slides/slide6.xml"/><Relationship Id="rId58" Type="http://schemas.openxmlformats.org/officeDocument/2006/relationships/font" Target="fonts/InstrumentSans-bold.fntdata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d49325e14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d49325e14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3d57dd51d64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5" name="Google Shape;675;g3d57dd51d6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3d57dd51d64_0_3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9" name="Google Shape;699;g3d57dd51d64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3d57dd51d64_0_1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3" name="Google Shape;713;g3d57dd51d64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d49325e140_0_16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3d49325e140_0_16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3d49325e140_0_1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3d49325e140_0_1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3d655d713db_0_5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3d655d713db_0_5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3d655d713d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3d655d713d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3d4fa4da68a_1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3d4fa4da68a_1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d4fa4da68a_1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3d4fa4da68a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3d49325e140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3d49325e140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d4964b39e0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3d4964b39e0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3d742e12e88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3d742e12e8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3d5f739ac8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3d5f739ac8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3d57dd51d64_0_4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3d57dd51d64_0_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3d742e12e8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3d742e12e8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3d49325e140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3d49325e140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3d49325e140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3d49325e140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3d49325e140_0_16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3d49325e140_0_16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02124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3d49325e140_0_16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3d49325e140_0_16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3d742e12e8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3d742e12e8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3d49325e140_0_5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3d49325e140_0_5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3d742e12e88_1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3d742e12e88_1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3d742e12e88_1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3d742e12e88_1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3d49325e140_0_10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3d49325e140_0_10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d655d713db_0_10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3d655d713db_0_10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d73039ce28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3d73039ce28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3d57dd51d64_0_4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3d57dd51d64_0_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3d742e12e88_1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8" name="Google Shape;668;g3d742e12e88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motions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pic>
        <p:nvPicPr>
          <p:cNvPr descr="A portrait of a smiling woman in casual attire. " id="12" name="Google Shape;12;p2"/>
          <p:cNvPicPr preferRelativeResize="0"/>
          <p:nvPr/>
        </p:nvPicPr>
        <p:blipFill rotWithShape="1">
          <a:blip r:embed="rId2">
            <a:alphaModFix/>
          </a:blip>
          <a:srcRect b="23378" l="26958" r="35833" t="0"/>
          <a:stretch/>
        </p:blipFill>
        <p:spPr>
          <a:xfrm>
            <a:off x="284700" y="1847700"/>
            <a:ext cx="2055000" cy="2820900"/>
          </a:xfrm>
          <a:prstGeom prst="roundRect">
            <a:avLst>
              <a:gd fmla="val 15597" name="adj"/>
            </a:avLst>
          </a:prstGeom>
          <a:noFill/>
          <a:ln>
            <a:noFill/>
          </a:ln>
        </p:spPr>
      </p:pic>
      <p:pic>
        <p:nvPicPr>
          <p:cNvPr descr="A confident man stands with his arms crossed in front of a white background. " id="13" name="Google Shape;13;p2"/>
          <p:cNvPicPr preferRelativeResize="0"/>
          <p:nvPr/>
        </p:nvPicPr>
        <p:blipFill rotWithShape="1">
          <a:blip r:embed="rId3">
            <a:alphaModFix/>
          </a:blip>
          <a:srcRect b="1225" l="28621" r="23422" t="0"/>
          <a:stretch/>
        </p:blipFill>
        <p:spPr>
          <a:xfrm>
            <a:off x="4629476" y="1847700"/>
            <a:ext cx="2055000" cy="2820900"/>
          </a:xfrm>
          <a:prstGeom prst="roundRect">
            <a:avLst>
              <a:gd fmla="val 15616" name="adj"/>
            </a:avLst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type="title"/>
          </p:nvPr>
        </p:nvSpPr>
        <p:spPr>
          <a:xfrm>
            <a:off x="284700" y="598950"/>
            <a:ext cx="6615900" cy="450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3" type="subTitle"/>
          </p:nvPr>
        </p:nvSpPr>
        <p:spPr>
          <a:xfrm>
            <a:off x="2541625" y="2578075"/>
            <a:ext cx="1796700" cy="3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4" type="subTitle"/>
          </p:nvPr>
        </p:nvSpPr>
        <p:spPr>
          <a:xfrm>
            <a:off x="2640775" y="2819575"/>
            <a:ext cx="1485600" cy="4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5" type="subTitle"/>
          </p:nvPr>
        </p:nvSpPr>
        <p:spPr>
          <a:xfrm>
            <a:off x="6895261" y="2578075"/>
            <a:ext cx="1796700" cy="3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6" type="subTitle"/>
          </p:nvPr>
        </p:nvSpPr>
        <p:spPr>
          <a:xfrm>
            <a:off x="6895261" y="2819575"/>
            <a:ext cx="1485600" cy="4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7" type="subTitle"/>
          </p:nvPr>
        </p:nvSpPr>
        <p:spPr>
          <a:xfrm>
            <a:off x="2541000" y="3617250"/>
            <a:ext cx="18999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strument Sans"/>
              <a:buNone/>
              <a:defRPr sz="1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8" type="subTitle"/>
          </p:nvPr>
        </p:nvSpPr>
        <p:spPr>
          <a:xfrm>
            <a:off x="6886656" y="3627975"/>
            <a:ext cx="18999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strument Sans"/>
              <a:buNone/>
              <a:defRPr sz="1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ALT 2">
  <p:cSld name="BLANK_1_1_1_2_3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"/>
          <p:cNvSpPr/>
          <p:nvPr>
            <p:ph idx="2" type="pic"/>
          </p:nvPr>
        </p:nvSpPr>
        <p:spPr>
          <a:xfrm>
            <a:off x="4629600" y="474750"/>
            <a:ext cx="4227300" cy="4194000"/>
          </a:xfrm>
          <a:prstGeom prst="roundRect">
            <a:avLst>
              <a:gd fmla="val 10510" name="adj"/>
            </a:avLst>
          </a:prstGeom>
          <a:noFill/>
          <a:ln>
            <a:noFill/>
          </a:ln>
        </p:spPr>
      </p:sp>
      <p:sp>
        <p:nvSpPr>
          <p:cNvPr id="134" name="Google Shape;134;p11"/>
          <p:cNvSpPr txBox="1"/>
          <p:nvPr>
            <p:ph idx="1" type="body"/>
          </p:nvPr>
        </p:nvSpPr>
        <p:spPr>
          <a:xfrm>
            <a:off x="284700" y="1440225"/>
            <a:ext cx="2772600" cy="160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35" name="Google Shape;135;p11"/>
          <p:cNvSpPr txBox="1"/>
          <p:nvPr>
            <p:ph idx="3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36" name="Google Shape;136;p11"/>
          <p:cNvSpPr txBox="1"/>
          <p:nvPr>
            <p:ph idx="4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37" name="Google Shape;137;p11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8" name="Google Shape;138;p11"/>
          <p:cNvSpPr txBox="1"/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ALT 3">
  <p:cSld name="BLANK_1_1_1_2_3_1_1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"/>
          <p:cNvSpPr/>
          <p:nvPr>
            <p:ph idx="2" type="pic"/>
          </p:nvPr>
        </p:nvSpPr>
        <p:spPr>
          <a:xfrm>
            <a:off x="4629600" y="474750"/>
            <a:ext cx="4227300" cy="4194000"/>
          </a:xfrm>
          <a:prstGeom prst="roundRect">
            <a:avLst>
              <a:gd fmla="val 10640" name="adj"/>
            </a:avLst>
          </a:prstGeom>
          <a:noFill/>
          <a:ln>
            <a:noFill/>
          </a:ln>
        </p:spPr>
      </p:sp>
      <p:sp>
        <p:nvSpPr>
          <p:cNvPr id="141" name="Google Shape;141;p12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42" name="Google Shape;142;p12"/>
          <p:cNvSpPr txBox="1"/>
          <p:nvPr>
            <p:ph idx="3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43" name="Google Shape;143;p12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12"/>
          <p:cNvSpPr txBox="1"/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45" name="Google Shape;145;p12"/>
          <p:cNvSpPr txBox="1"/>
          <p:nvPr>
            <p:ph idx="4" type="body"/>
          </p:nvPr>
        </p:nvSpPr>
        <p:spPr>
          <a:xfrm>
            <a:off x="284700" y="1440225"/>
            <a:ext cx="2772600" cy="160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ALT 4">
  <p:cSld name="BLANK_1_1_1_2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"/>
          <p:cNvSpPr/>
          <p:nvPr/>
        </p:nvSpPr>
        <p:spPr>
          <a:xfrm>
            <a:off x="284700" y="2630400"/>
            <a:ext cx="8572200" cy="20382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148" name="Google Shape;148;p13"/>
          <p:cNvSpPr/>
          <p:nvPr/>
        </p:nvSpPr>
        <p:spPr>
          <a:xfrm>
            <a:off x="463993" y="2779498"/>
            <a:ext cx="1783200" cy="1783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149" name="Google Shape;149;p13"/>
          <p:cNvSpPr/>
          <p:nvPr>
            <p:ph idx="2" type="pic"/>
          </p:nvPr>
        </p:nvSpPr>
        <p:spPr>
          <a:xfrm>
            <a:off x="446675" y="2758375"/>
            <a:ext cx="1783200" cy="1783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0" name="Google Shape;150;p13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51" name="Google Shape;151;p13"/>
          <p:cNvSpPr txBox="1"/>
          <p:nvPr>
            <p:ph idx="3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52" name="Google Shape;152;p13"/>
          <p:cNvSpPr txBox="1"/>
          <p:nvPr>
            <p:ph type="title"/>
          </p:nvPr>
        </p:nvSpPr>
        <p:spPr>
          <a:xfrm>
            <a:off x="284700" y="474750"/>
            <a:ext cx="4227300" cy="4986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153" name="Google Shape;153;p13"/>
          <p:cNvSpPr txBox="1"/>
          <p:nvPr>
            <p:ph idx="4" type="body"/>
          </p:nvPr>
        </p:nvSpPr>
        <p:spPr>
          <a:xfrm>
            <a:off x="284700" y="1208750"/>
            <a:ext cx="4227300" cy="90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4" name="Google Shape;154;p13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5" name="Google Shape;155;p13"/>
          <p:cNvSpPr txBox="1"/>
          <p:nvPr>
            <p:ph idx="5" type="title"/>
          </p:nvPr>
        </p:nvSpPr>
        <p:spPr>
          <a:xfrm>
            <a:off x="2457150" y="3051277"/>
            <a:ext cx="4227300" cy="498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locks- two ideas">
  <p:cSld name="CUSTOM_5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58" name="Google Shape;158;p14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59" name="Google Shape;159;p14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elements">
  <p:cSld name="CUSTOM_6">
    <p:bg>
      <p:bgPr>
        <a:solidFill>
          <a:schemeClr val="dk2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"/>
          <p:cNvSpPr txBox="1"/>
          <p:nvPr>
            <p:ph idx="1" type="body"/>
          </p:nvPr>
        </p:nvSpPr>
        <p:spPr>
          <a:xfrm>
            <a:off x="284700" y="2630400"/>
            <a:ext cx="2055000" cy="2038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Char char="■"/>
              <a:defRPr/>
            </a:lvl9pPr>
          </a:lstStyle>
          <a:p/>
        </p:txBody>
      </p:sp>
      <p:sp>
        <p:nvSpPr>
          <p:cNvPr id="162" name="Google Shape;162;p15"/>
          <p:cNvSpPr/>
          <p:nvPr>
            <p:ph idx="2" type="pic"/>
          </p:nvPr>
        </p:nvSpPr>
        <p:spPr>
          <a:xfrm>
            <a:off x="4629600" y="2630549"/>
            <a:ext cx="4227300" cy="2038200"/>
          </a:xfrm>
          <a:prstGeom prst="roundRect">
            <a:avLst>
              <a:gd fmla="val 9982" name="adj"/>
            </a:avLst>
          </a:prstGeom>
          <a:noFill/>
          <a:ln>
            <a:noFill/>
          </a:ln>
        </p:spPr>
      </p:sp>
      <p:sp>
        <p:nvSpPr>
          <p:cNvPr id="163" name="Google Shape;163;p15"/>
          <p:cNvSpPr txBox="1"/>
          <p:nvPr>
            <p:ph idx="3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64" name="Google Shape;164;p15"/>
          <p:cNvSpPr txBox="1"/>
          <p:nvPr>
            <p:ph idx="4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65" name="Google Shape;165;p15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rious boxes">
  <p:cSld name="CUSTOM_6_1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/>
          <p:nvPr>
            <p:ph idx="2" type="pic"/>
          </p:nvPr>
        </p:nvSpPr>
        <p:spPr>
          <a:xfrm>
            <a:off x="4630975" y="1365900"/>
            <a:ext cx="2055000" cy="3302700"/>
          </a:xfrm>
          <a:prstGeom prst="roundRect">
            <a:avLst>
              <a:gd fmla="val 11973" name="adj"/>
            </a:avLst>
          </a:prstGeom>
          <a:noFill/>
          <a:ln>
            <a:noFill/>
          </a:ln>
        </p:spPr>
      </p:sp>
      <p:sp>
        <p:nvSpPr>
          <p:cNvPr id="168" name="Google Shape;168;p16"/>
          <p:cNvSpPr txBox="1"/>
          <p:nvPr>
            <p:ph idx="1" type="body"/>
          </p:nvPr>
        </p:nvSpPr>
        <p:spPr>
          <a:xfrm>
            <a:off x="417625" y="2720125"/>
            <a:ext cx="3754500" cy="48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-2286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-2286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-2286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-2286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-2286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-2286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-2286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-2286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9" name="Google Shape;169;p16"/>
          <p:cNvSpPr txBox="1"/>
          <p:nvPr>
            <p:ph idx="3" type="body"/>
          </p:nvPr>
        </p:nvSpPr>
        <p:spPr>
          <a:xfrm>
            <a:off x="417625" y="3990775"/>
            <a:ext cx="1875600" cy="5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 i="1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 i="1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 i="1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 i="1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 i="1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 i="1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 i="1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 i="1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 i="1"/>
            </a:lvl9pPr>
          </a:lstStyle>
          <a:p/>
        </p:txBody>
      </p:sp>
      <p:sp>
        <p:nvSpPr>
          <p:cNvPr id="170" name="Google Shape;170;p16"/>
          <p:cNvSpPr txBox="1"/>
          <p:nvPr>
            <p:ph idx="4" type="body"/>
          </p:nvPr>
        </p:nvSpPr>
        <p:spPr>
          <a:xfrm>
            <a:off x="2457075" y="4311325"/>
            <a:ext cx="2053500" cy="354300"/>
          </a:xfrm>
          <a:prstGeom prst="rect">
            <a:avLst/>
          </a:prstGeom>
        </p:spPr>
        <p:txBody>
          <a:bodyPr anchorCtr="0" anchor="t" bIns="0" lIns="182875" spcFirstLastPara="1" rIns="0" wrap="square" tIns="0">
            <a:noAutofit/>
          </a:bodyPr>
          <a:lstStyle>
            <a:lvl1pPr indent="-228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-2286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-2286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-2286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-2286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-2286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-2286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-2286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-2286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1" name="Google Shape;171;p16"/>
          <p:cNvSpPr txBox="1"/>
          <p:nvPr>
            <p:ph idx="5" type="body"/>
          </p:nvPr>
        </p:nvSpPr>
        <p:spPr>
          <a:xfrm>
            <a:off x="6801300" y="2498700"/>
            <a:ext cx="2055000" cy="12045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Autofit/>
          </a:bodyPr>
          <a:lstStyle>
            <a:lvl1pPr indent="-228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-2286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-2286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-2286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-2286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-2286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72" name="Google Shape;172;p16"/>
          <p:cNvSpPr txBox="1"/>
          <p:nvPr>
            <p:ph type="title"/>
          </p:nvPr>
        </p:nvSpPr>
        <p:spPr>
          <a:xfrm>
            <a:off x="288350" y="1365975"/>
            <a:ext cx="4227300" cy="1156500"/>
          </a:xfrm>
          <a:prstGeom prst="rect">
            <a:avLst/>
          </a:prstGeom>
        </p:spPr>
        <p:txBody>
          <a:bodyPr anchorCtr="0" anchor="t" bIns="0" lIns="182875" spcFirstLastPara="1" rIns="182875" wrap="square" tIns="182875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73" name="Google Shape;173;p16"/>
          <p:cNvSpPr txBox="1"/>
          <p:nvPr>
            <p:ph idx="6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74" name="Google Shape;174;p16"/>
          <p:cNvSpPr txBox="1"/>
          <p:nvPr>
            <p:ph idx="7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75" name="Google Shape;175;p16"/>
          <p:cNvSpPr txBox="1"/>
          <p:nvPr>
            <p:ph idx="8" type="subTitle"/>
          </p:nvPr>
        </p:nvSpPr>
        <p:spPr>
          <a:xfrm>
            <a:off x="2454063" y="3535641"/>
            <a:ext cx="2051400" cy="422700"/>
          </a:xfrm>
          <a:prstGeom prst="rect">
            <a:avLst/>
          </a:prstGeom>
        </p:spPr>
        <p:txBody>
          <a:bodyPr anchorCtr="0" anchor="t" bIns="91425" lIns="182875" spcFirstLastPara="1" rIns="91425" wrap="square" tIns="1828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Instrument Sans SemiBold"/>
              <a:buNone/>
              <a:defRPr sz="24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176" name="Google Shape;176;p16"/>
          <p:cNvSpPr txBox="1"/>
          <p:nvPr>
            <p:ph idx="9" type="subTitle"/>
          </p:nvPr>
        </p:nvSpPr>
        <p:spPr>
          <a:xfrm>
            <a:off x="6801300" y="1957926"/>
            <a:ext cx="2051400" cy="452700"/>
          </a:xfrm>
          <a:prstGeom prst="rect">
            <a:avLst/>
          </a:prstGeom>
        </p:spPr>
        <p:txBody>
          <a:bodyPr anchorCtr="0" anchor="t" bIns="0" lIns="182875" spcFirstLastPara="1" rIns="182875" wrap="square" tIns="1828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177" name="Google Shape;177;p16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589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ALT 3">
  <p:cSld name="BLANK_1_1_1_1_1_1_1_1_1_1_1_1_1_1_3_1_1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"/>
          <p:cNvSpPr/>
          <p:nvPr>
            <p:ph idx="2" type="pic"/>
          </p:nvPr>
        </p:nvSpPr>
        <p:spPr>
          <a:xfrm>
            <a:off x="6802025" y="1372800"/>
            <a:ext cx="2058600" cy="3296700"/>
          </a:xfrm>
          <a:prstGeom prst="roundRect">
            <a:avLst>
              <a:gd fmla="val 11530" name="adj"/>
            </a:avLst>
          </a:prstGeom>
          <a:noFill/>
          <a:ln>
            <a:noFill/>
          </a:ln>
        </p:spPr>
      </p:sp>
      <p:sp>
        <p:nvSpPr>
          <p:cNvPr id="180" name="Google Shape;180;p17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81" name="Google Shape;181;p17"/>
          <p:cNvSpPr txBox="1"/>
          <p:nvPr>
            <p:ph idx="3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82" name="Google Shape;182;p17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3" name="Google Shape;183;p17"/>
          <p:cNvSpPr txBox="1"/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84" name="Google Shape;184;p17"/>
          <p:cNvSpPr txBox="1"/>
          <p:nvPr>
            <p:ph idx="4" type="body"/>
          </p:nvPr>
        </p:nvSpPr>
        <p:spPr>
          <a:xfrm>
            <a:off x="284700" y="2792774"/>
            <a:ext cx="2053500" cy="15699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185" name="Google Shape;185;p17"/>
          <p:cNvSpPr txBox="1"/>
          <p:nvPr>
            <p:ph idx="5" type="title"/>
          </p:nvPr>
        </p:nvSpPr>
        <p:spPr>
          <a:xfrm>
            <a:off x="284700" y="2053175"/>
            <a:ext cx="2058600" cy="498600"/>
          </a:xfrm>
          <a:prstGeom prst="rect">
            <a:avLst/>
          </a:prstGeom>
        </p:spPr>
        <p:txBody>
          <a:bodyPr anchorCtr="0" anchor="ctr" bIns="0" lIns="182875" spcFirstLastPara="1" rIns="18287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86" name="Google Shape;186;p17"/>
          <p:cNvSpPr txBox="1"/>
          <p:nvPr>
            <p:ph idx="6" type="title"/>
          </p:nvPr>
        </p:nvSpPr>
        <p:spPr>
          <a:xfrm>
            <a:off x="284700" y="1557525"/>
            <a:ext cx="1068000" cy="440700"/>
          </a:xfrm>
          <a:prstGeom prst="rect">
            <a:avLst/>
          </a:prstGeom>
          <a:noFill/>
        </p:spPr>
        <p:txBody>
          <a:bodyPr anchorCtr="0" anchor="t" bIns="0" lIns="182875" spcFirstLastPara="1" rIns="18287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87" name="Google Shape;187;p17"/>
          <p:cNvSpPr txBox="1"/>
          <p:nvPr>
            <p:ph idx="7" type="body"/>
          </p:nvPr>
        </p:nvSpPr>
        <p:spPr>
          <a:xfrm>
            <a:off x="2457088" y="2792774"/>
            <a:ext cx="2053500" cy="15699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188" name="Google Shape;188;p17"/>
          <p:cNvSpPr txBox="1"/>
          <p:nvPr>
            <p:ph idx="8" type="title"/>
          </p:nvPr>
        </p:nvSpPr>
        <p:spPr>
          <a:xfrm>
            <a:off x="2457088" y="2053175"/>
            <a:ext cx="2058600" cy="498600"/>
          </a:xfrm>
          <a:prstGeom prst="rect">
            <a:avLst/>
          </a:prstGeom>
        </p:spPr>
        <p:txBody>
          <a:bodyPr anchorCtr="0" anchor="ctr" bIns="0" lIns="182875" spcFirstLastPara="1" rIns="18287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89" name="Google Shape;189;p17"/>
          <p:cNvSpPr txBox="1"/>
          <p:nvPr>
            <p:ph idx="9" type="title"/>
          </p:nvPr>
        </p:nvSpPr>
        <p:spPr>
          <a:xfrm>
            <a:off x="2457088" y="1557525"/>
            <a:ext cx="1068000" cy="440700"/>
          </a:xfrm>
          <a:prstGeom prst="rect">
            <a:avLst/>
          </a:prstGeom>
          <a:noFill/>
        </p:spPr>
        <p:txBody>
          <a:bodyPr anchorCtr="0" anchor="t" bIns="0" lIns="182875" spcFirstLastPara="1" rIns="18287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90" name="Google Shape;190;p17"/>
          <p:cNvSpPr txBox="1"/>
          <p:nvPr>
            <p:ph idx="13" type="body"/>
          </p:nvPr>
        </p:nvSpPr>
        <p:spPr>
          <a:xfrm>
            <a:off x="4629475" y="2792774"/>
            <a:ext cx="2053500" cy="15699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191" name="Google Shape;191;p17"/>
          <p:cNvSpPr txBox="1"/>
          <p:nvPr>
            <p:ph idx="14" type="title"/>
          </p:nvPr>
        </p:nvSpPr>
        <p:spPr>
          <a:xfrm>
            <a:off x="4629475" y="2053175"/>
            <a:ext cx="2058600" cy="498600"/>
          </a:xfrm>
          <a:prstGeom prst="rect">
            <a:avLst/>
          </a:prstGeom>
        </p:spPr>
        <p:txBody>
          <a:bodyPr anchorCtr="0" anchor="ctr" bIns="0" lIns="182875" spcFirstLastPara="1" rIns="18287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92" name="Google Shape;192;p17"/>
          <p:cNvSpPr txBox="1"/>
          <p:nvPr>
            <p:ph idx="15" type="title"/>
          </p:nvPr>
        </p:nvSpPr>
        <p:spPr>
          <a:xfrm>
            <a:off x="4629475" y="1557525"/>
            <a:ext cx="1068000" cy="440700"/>
          </a:xfrm>
          <a:prstGeom prst="rect">
            <a:avLst/>
          </a:prstGeom>
          <a:noFill/>
        </p:spPr>
        <p:txBody>
          <a:bodyPr anchorCtr="0" anchor="t" bIns="0" lIns="182875" spcFirstLastPara="1" rIns="18287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1">
  <p:cSld name="BLANK_1_1_1_1_2_2_3">
    <p:bg>
      <p:bgPr>
        <a:solidFill>
          <a:schemeClr val="lt2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95" name="Google Shape;195;p18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96" name="Google Shape;196;p18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p18"/>
          <p:cNvSpPr txBox="1"/>
          <p:nvPr>
            <p:ph idx="3" type="subTitle"/>
          </p:nvPr>
        </p:nvSpPr>
        <p:spPr>
          <a:xfrm>
            <a:off x="385925" y="1306050"/>
            <a:ext cx="16179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198" name="Google Shape;198;p18"/>
          <p:cNvSpPr txBox="1"/>
          <p:nvPr>
            <p:ph idx="4" type="subTitle"/>
          </p:nvPr>
        </p:nvSpPr>
        <p:spPr>
          <a:xfrm>
            <a:off x="2650250" y="1306050"/>
            <a:ext cx="16179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199" name="Google Shape;199;p18"/>
          <p:cNvSpPr txBox="1"/>
          <p:nvPr>
            <p:ph idx="5" type="subTitle"/>
          </p:nvPr>
        </p:nvSpPr>
        <p:spPr>
          <a:xfrm>
            <a:off x="4721750" y="1306050"/>
            <a:ext cx="16179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00" name="Google Shape;200;p18"/>
          <p:cNvSpPr txBox="1"/>
          <p:nvPr>
            <p:ph idx="6" type="subTitle"/>
          </p:nvPr>
        </p:nvSpPr>
        <p:spPr>
          <a:xfrm>
            <a:off x="6986075" y="1306050"/>
            <a:ext cx="16179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01" name="Google Shape;201;p18"/>
          <p:cNvSpPr txBox="1"/>
          <p:nvPr>
            <p:ph idx="7" type="body"/>
          </p:nvPr>
        </p:nvSpPr>
        <p:spPr>
          <a:xfrm>
            <a:off x="284700" y="4170025"/>
            <a:ext cx="2772600" cy="695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/>
            </a:lvl9pPr>
          </a:lstStyle>
          <a:p/>
        </p:txBody>
      </p:sp>
      <p:sp>
        <p:nvSpPr>
          <p:cNvPr id="202" name="Google Shape;202;p18"/>
          <p:cNvSpPr txBox="1"/>
          <p:nvPr>
            <p:ph idx="8" type="subTitle"/>
          </p:nvPr>
        </p:nvSpPr>
        <p:spPr>
          <a:xfrm>
            <a:off x="284700" y="3693600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03" name="Google Shape;203;p18"/>
          <p:cNvSpPr txBox="1"/>
          <p:nvPr>
            <p:ph idx="9" type="subTitle"/>
          </p:nvPr>
        </p:nvSpPr>
        <p:spPr>
          <a:xfrm>
            <a:off x="284700" y="3880329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i="1"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04" name="Google Shape;204;p18"/>
          <p:cNvSpPr txBox="1"/>
          <p:nvPr>
            <p:ph idx="13" type="body"/>
          </p:nvPr>
        </p:nvSpPr>
        <p:spPr>
          <a:xfrm>
            <a:off x="3185700" y="4170025"/>
            <a:ext cx="2772600" cy="695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2pPr>
            <a:lvl3pPr indent="-279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3pPr>
            <a:lvl4pPr indent="-279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4pPr>
            <a:lvl5pPr indent="-279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5pPr>
            <a:lvl6pPr indent="-279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6pPr>
            <a:lvl7pPr indent="-279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7pPr>
            <a:lvl8pPr indent="-279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8pPr>
            <a:lvl9pPr indent="-279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9pPr>
          </a:lstStyle>
          <a:p/>
        </p:txBody>
      </p:sp>
      <p:sp>
        <p:nvSpPr>
          <p:cNvPr id="205" name="Google Shape;205;p18"/>
          <p:cNvSpPr txBox="1"/>
          <p:nvPr>
            <p:ph idx="14" type="subTitle"/>
          </p:nvPr>
        </p:nvSpPr>
        <p:spPr>
          <a:xfrm>
            <a:off x="3185700" y="3693600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06" name="Google Shape;206;p18"/>
          <p:cNvSpPr txBox="1"/>
          <p:nvPr>
            <p:ph idx="15" type="subTitle"/>
          </p:nvPr>
        </p:nvSpPr>
        <p:spPr>
          <a:xfrm>
            <a:off x="3185700" y="3880329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i="1"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07" name="Google Shape;207;p18"/>
          <p:cNvSpPr txBox="1"/>
          <p:nvPr>
            <p:ph idx="16" type="body"/>
          </p:nvPr>
        </p:nvSpPr>
        <p:spPr>
          <a:xfrm>
            <a:off x="6086700" y="4170025"/>
            <a:ext cx="2772600" cy="695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2pPr>
            <a:lvl3pPr indent="-279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3pPr>
            <a:lvl4pPr indent="-279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4pPr>
            <a:lvl5pPr indent="-279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5pPr>
            <a:lvl6pPr indent="-279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6pPr>
            <a:lvl7pPr indent="-279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7pPr>
            <a:lvl8pPr indent="-279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8pPr>
            <a:lvl9pPr indent="-279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9pPr>
          </a:lstStyle>
          <a:p/>
        </p:txBody>
      </p:sp>
      <p:sp>
        <p:nvSpPr>
          <p:cNvPr id="208" name="Google Shape;208;p18"/>
          <p:cNvSpPr txBox="1"/>
          <p:nvPr>
            <p:ph idx="17" type="subTitle"/>
          </p:nvPr>
        </p:nvSpPr>
        <p:spPr>
          <a:xfrm>
            <a:off x="6086700" y="3693600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09" name="Google Shape;209;p18"/>
          <p:cNvSpPr txBox="1"/>
          <p:nvPr>
            <p:ph idx="18" type="subTitle"/>
          </p:nvPr>
        </p:nvSpPr>
        <p:spPr>
          <a:xfrm>
            <a:off x="6086700" y="3880329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i="1"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10" name="Google Shape;210;p18"/>
          <p:cNvSpPr txBox="1"/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2">
  <p:cSld name="BLANK_1_1_1_1_2_2_3_1">
    <p:bg>
      <p:bgPr>
        <a:solidFill>
          <a:schemeClr val="lt2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9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13" name="Google Shape;213;p19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14" name="Google Shape;214;p19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5" name="Google Shape;215;p19"/>
          <p:cNvSpPr txBox="1"/>
          <p:nvPr>
            <p:ph idx="3" type="body"/>
          </p:nvPr>
        </p:nvSpPr>
        <p:spPr>
          <a:xfrm>
            <a:off x="284700" y="3703925"/>
            <a:ext cx="2772600" cy="695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9pPr>
          </a:lstStyle>
          <a:p/>
        </p:txBody>
      </p:sp>
      <p:sp>
        <p:nvSpPr>
          <p:cNvPr id="216" name="Google Shape;216;p19"/>
          <p:cNvSpPr txBox="1"/>
          <p:nvPr>
            <p:ph idx="4" type="subTitle"/>
          </p:nvPr>
        </p:nvSpPr>
        <p:spPr>
          <a:xfrm>
            <a:off x="284700" y="3227500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17" name="Google Shape;217;p19"/>
          <p:cNvSpPr txBox="1"/>
          <p:nvPr>
            <p:ph idx="5" type="subTitle"/>
          </p:nvPr>
        </p:nvSpPr>
        <p:spPr>
          <a:xfrm>
            <a:off x="284700" y="3414229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i="1"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18" name="Google Shape;218;p19"/>
          <p:cNvSpPr txBox="1"/>
          <p:nvPr>
            <p:ph idx="6" type="body"/>
          </p:nvPr>
        </p:nvSpPr>
        <p:spPr>
          <a:xfrm>
            <a:off x="3185700" y="3703925"/>
            <a:ext cx="2772600" cy="695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2pPr>
            <a:lvl3pPr indent="-279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3pPr>
            <a:lvl4pPr indent="-279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4pPr>
            <a:lvl5pPr indent="-279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5pPr>
            <a:lvl6pPr indent="-279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6pPr>
            <a:lvl7pPr indent="-279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7pPr>
            <a:lvl8pPr indent="-279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8pPr>
            <a:lvl9pPr indent="-279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9pPr>
          </a:lstStyle>
          <a:p/>
        </p:txBody>
      </p:sp>
      <p:sp>
        <p:nvSpPr>
          <p:cNvPr id="219" name="Google Shape;219;p19"/>
          <p:cNvSpPr txBox="1"/>
          <p:nvPr>
            <p:ph idx="7" type="subTitle"/>
          </p:nvPr>
        </p:nvSpPr>
        <p:spPr>
          <a:xfrm>
            <a:off x="3185700" y="3227500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20" name="Google Shape;220;p19"/>
          <p:cNvSpPr txBox="1"/>
          <p:nvPr>
            <p:ph idx="8" type="subTitle"/>
          </p:nvPr>
        </p:nvSpPr>
        <p:spPr>
          <a:xfrm>
            <a:off x="3185700" y="3414229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i="1"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21" name="Google Shape;221;p19"/>
          <p:cNvSpPr txBox="1"/>
          <p:nvPr>
            <p:ph idx="9" type="body"/>
          </p:nvPr>
        </p:nvSpPr>
        <p:spPr>
          <a:xfrm>
            <a:off x="6086700" y="3703925"/>
            <a:ext cx="2772600" cy="695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2pPr>
            <a:lvl3pPr indent="-279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3pPr>
            <a:lvl4pPr indent="-279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4pPr>
            <a:lvl5pPr indent="-279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5pPr>
            <a:lvl6pPr indent="-279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6pPr>
            <a:lvl7pPr indent="-279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7pPr>
            <a:lvl8pPr indent="-279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8pPr>
            <a:lvl9pPr indent="-279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9pPr>
          </a:lstStyle>
          <a:p/>
        </p:txBody>
      </p:sp>
      <p:sp>
        <p:nvSpPr>
          <p:cNvPr id="222" name="Google Shape;222;p19"/>
          <p:cNvSpPr txBox="1"/>
          <p:nvPr>
            <p:ph idx="13" type="subTitle"/>
          </p:nvPr>
        </p:nvSpPr>
        <p:spPr>
          <a:xfrm>
            <a:off x="6086700" y="3227500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23" name="Google Shape;223;p19"/>
          <p:cNvSpPr txBox="1"/>
          <p:nvPr>
            <p:ph idx="14" type="subTitle"/>
          </p:nvPr>
        </p:nvSpPr>
        <p:spPr>
          <a:xfrm>
            <a:off x="6086700" y="3414229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i="1"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cxnSp>
        <p:nvCxnSpPr>
          <p:cNvPr id="224" name="Google Shape;224;p19"/>
          <p:cNvCxnSpPr/>
          <p:nvPr/>
        </p:nvCxnSpPr>
        <p:spPr>
          <a:xfrm>
            <a:off x="306250" y="2632300"/>
            <a:ext cx="85455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5" name="Google Shape;225;p19"/>
          <p:cNvSpPr txBox="1"/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3">
  <p:cSld name="BLANK_1_1_1_1_2_2_3_1_1">
    <p:bg>
      <p:bgPr>
        <a:solidFill>
          <a:schemeClr val="lt2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28" name="Google Shape;228;p20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29" name="Google Shape;229;p20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0" name="Google Shape;230;p20"/>
          <p:cNvSpPr txBox="1"/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31" name="Google Shape;231;p20"/>
          <p:cNvSpPr txBox="1"/>
          <p:nvPr>
            <p:ph idx="3" type="subTitle"/>
          </p:nvPr>
        </p:nvSpPr>
        <p:spPr>
          <a:xfrm>
            <a:off x="2623525" y="1305637"/>
            <a:ext cx="8265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32" name="Google Shape;232;p20"/>
          <p:cNvSpPr txBox="1"/>
          <p:nvPr>
            <p:ph idx="4" type="subTitle"/>
          </p:nvPr>
        </p:nvSpPr>
        <p:spPr>
          <a:xfrm>
            <a:off x="3519125" y="1305637"/>
            <a:ext cx="8265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33" name="Google Shape;233;p20"/>
          <p:cNvSpPr txBox="1"/>
          <p:nvPr>
            <p:ph idx="5" type="subTitle"/>
          </p:nvPr>
        </p:nvSpPr>
        <p:spPr>
          <a:xfrm>
            <a:off x="4414725" y="1305637"/>
            <a:ext cx="8265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34" name="Google Shape;234;p20"/>
          <p:cNvSpPr txBox="1"/>
          <p:nvPr>
            <p:ph idx="6" type="subTitle"/>
          </p:nvPr>
        </p:nvSpPr>
        <p:spPr>
          <a:xfrm>
            <a:off x="5310325" y="1305637"/>
            <a:ext cx="8265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35" name="Google Shape;235;p20"/>
          <p:cNvSpPr txBox="1"/>
          <p:nvPr>
            <p:ph idx="7" type="subTitle"/>
          </p:nvPr>
        </p:nvSpPr>
        <p:spPr>
          <a:xfrm>
            <a:off x="6205925" y="1305637"/>
            <a:ext cx="8265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36" name="Google Shape;236;p20"/>
          <p:cNvSpPr txBox="1"/>
          <p:nvPr>
            <p:ph idx="8" type="subTitle"/>
          </p:nvPr>
        </p:nvSpPr>
        <p:spPr>
          <a:xfrm>
            <a:off x="7101525" y="1305637"/>
            <a:ext cx="8265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37" name="Google Shape;237;p20"/>
          <p:cNvSpPr txBox="1"/>
          <p:nvPr>
            <p:ph idx="9" type="subTitle"/>
          </p:nvPr>
        </p:nvSpPr>
        <p:spPr>
          <a:xfrm>
            <a:off x="7997125" y="1305637"/>
            <a:ext cx="8265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38" name="Google Shape;238;p20"/>
          <p:cNvSpPr txBox="1"/>
          <p:nvPr>
            <p:ph idx="13" type="subTitle"/>
          </p:nvPr>
        </p:nvSpPr>
        <p:spPr>
          <a:xfrm>
            <a:off x="430525" y="1551325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39" name="Google Shape;239;p20"/>
          <p:cNvSpPr txBox="1"/>
          <p:nvPr>
            <p:ph idx="14" type="subTitle"/>
          </p:nvPr>
        </p:nvSpPr>
        <p:spPr>
          <a:xfrm>
            <a:off x="430525" y="1817255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40" name="Google Shape;240;p20"/>
          <p:cNvSpPr txBox="1"/>
          <p:nvPr>
            <p:ph idx="15" type="subTitle"/>
          </p:nvPr>
        </p:nvSpPr>
        <p:spPr>
          <a:xfrm>
            <a:off x="430525" y="2083184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41" name="Google Shape;241;p20"/>
          <p:cNvSpPr txBox="1"/>
          <p:nvPr>
            <p:ph idx="16" type="subTitle"/>
          </p:nvPr>
        </p:nvSpPr>
        <p:spPr>
          <a:xfrm>
            <a:off x="430525" y="2349114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42" name="Google Shape;242;p20"/>
          <p:cNvSpPr txBox="1"/>
          <p:nvPr>
            <p:ph idx="17" type="subTitle"/>
          </p:nvPr>
        </p:nvSpPr>
        <p:spPr>
          <a:xfrm>
            <a:off x="430525" y="2615043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43" name="Google Shape;243;p20"/>
          <p:cNvSpPr txBox="1"/>
          <p:nvPr>
            <p:ph idx="18" type="subTitle"/>
          </p:nvPr>
        </p:nvSpPr>
        <p:spPr>
          <a:xfrm>
            <a:off x="430525" y="2880973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44" name="Google Shape;244;p20"/>
          <p:cNvSpPr txBox="1"/>
          <p:nvPr>
            <p:ph idx="19" type="subTitle"/>
          </p:nvPr>
        </p:nvSpPr>
        <p:spPr>
          <a:xfrm>
            <a:off x="430525" y="3146902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45" name="Google Shape;245;p20"/>
          <p:cNvSpPr txBox="1"/>
          <p:nvPr>
            <p:ph idx="20" type="subTitle"/>
          </p:nvPr>
        </p:nvSpPr>
        <p:spPr>
          <a:xfrm>
            <a:off x="430525" y="3412832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46" name="Google Shape;246;p20"/>
          <p:cNvSpPr txBox="1"/>
          <p:nvPr>
            <p:ph idx="21" type="subTitle"/>
          </p:nvPr>
        </p:nvSpPr>
        <p:spPr>
          <a:xfrm>
            <a:off x="430525" y="3678761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47" name="Google Shape;247;p20"/>
          <p:cNvSpPr txBox="1"/>
          <p:nvPr>
            <p:ph idx="22" type="subTitle"/>
          </p:nvPr>
        </p:nvSpPr>
        <p:spPr>
          <a:xfrm>
            <a:off x="430525" y="3944691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48" name="Google Shape;248;p20"/>
          <p:cNvSpPr txBox="1"/>
          <p:nvPr>
            <p:ph idx="23" type="subTitle"/>
          </p:nvPr>
        </p:nvSpPr>
        <p:spPr>
          <a:xfrm>
            <a:off x="430525" y="4210620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49" name="Google Shape;249;p20"/>
          <p:cNvSpPr txBox="1"/>
          <p:nvPr>
            <p:ph idx="24" type="subTitle"/>
          </p:nvPr>
        </p:nvSpPr>
        <p:spPr>
          <a:xfrm>
            <a:off x="430525" y="4476550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BLANK_2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291800" y="465200"/>
            <a:ext cx="5666400" cy="204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grpSp>
        <p:nvGrpSpPr>
          <p:cNvPr id="24" name="Google Shape;24;p3"/>
          <p:cNvGrpSpPr/>
          <p:nvPr/>
        </p:nvGrpSpPr>
        <p:grpSpPr>
          <a:xfrm>
            <a:off x="5689900" y="0"/>
            <a:ext cx="2908801" cy="5143500"/>
            <a:chOff x="5689900" y="0"/>
            <a:chExt cx="2908801" cy="5143500"/>
          </a:xfrm>
        </p:grpSpPr>
        <p:pic>
          <p:nvPicPr>
            <p:cNvPr id="25" name="Google Shape;25;p3"/>
            <p:cNvPicPr preferRelativeResize="0"/>
            <p:nvPr/>
          </p:nvPicPr>
          <p:blipFill rotWithShape="1">
            <a:blip r:embed="rId2">
              <a:alphaModFix/>
            </a:blip>
            <a:srcRect b="18778" l="0" r="0" t="0"/>
            <a:stretch/>
          </p:blipFill>
          <p:spPr>
            <a:xfrm>
              <a:off x="5689900" y="2780975"/>
              <a:ext cx="2908800" cy="2362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3"/>
            <p:cNvPicPr preferRelativeResize="0"/>
            <p:nvPr/>
          </p:nvPicPr>
          <p:blipFill rotWithShape="1">
            <a:blip r:embed="rId3">
              <a:alphaModFix/>
            </a:blip>
            <a:srcRect b="0" l="0" r="0" t="25728"/>
            <a:stretch/>
          </p:blipFill>
          <p:spPr>
            <a:xfrm>
              <a:off x="5689900" y="0"/>
              <a:ext cx="2908800" cy="216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89900" y="960725"/>
              <a:ext cx="2908800" cy="2908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 1">
  <p:cSld name="BLANK_1_1_1_1_2_2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1"/>
          <p:cNvSpPr/>
          <p:nvPr>
            <p:ph idx="2" type="pic"/>
          </p:nvPr>
        </p:nvSpPr>
        <p:spPr>
          <a:xfrm>
            <a:off x="284700" y="1440150"/>
            <a:ext cx="605100" cy="14139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252" name="Google Shape;252;p21"/>
          <p:cNvSpPr/>
          <p:nvPr>
            <p:ph idx="3" type="pic"/>
          </p:nvPr>
        </p:nvSpPr>
        <p:spPr>
          <a:xfrm>
            <a:off x="1002300" y="1440150"/>
            <a:ext cx="2055000" cy="1413900"/>
          </a:xfrm>
          <a:prstGeom prst="roundRect">
            <a:avLst>
              <a:gd fmla="val 16960" name="adj"/>
            </a:avLst>
          </a:prstGeom>
          <a:noFill/>
          <a:ln>
            <a:noFill/>
          </a:ln>
        </p:spPr>
      </p:sp>
      <p:sp>
        <p:nvSpPr>
          <p:cNvPr id="253" name="Google Shape;253;p21"/>
          <p:cNvSpPr/>
          <p:nvPr>
            <p:ph idx="4" type="pic"/>
          </p:nvPr>
        </p:nvSpPr>
        <p:spPr>
          <a:xfrm>
            <a:off x="3185700" y="1440150"/>
            <a:ext cx="605100" cy="14139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254" name="Google Shape;254;p21"/>
          <p:cNvSpPr/>
          <p:nvPr>
            <p:ph idx="5" type="pic"/>
          </p:nvPr>
        </p:nvSpPr>
        <p:spPr>
          <a:xfrm>
            <a:off x="3903300" y="1440150"/>
            <a:ext cx="2055000" cy="1413900"/>
          </a:xfrm>
          <a:prstGeom prst="roundRect">
            <a:avLst>
              <a:gd fmla="val 16960" name="adj"/>
            </a:avLst>
          </a:prstGeom>
          <a:noFill/>
          <a:ln>
            <a:noFill/>
          </a:ln>
        </p:spPr>
      </p:sp>
      <p:sp>
        <p:nvSpPr>
          <p:cNvPr id="255" name="Google Shape;255;p21"/>
          <p:cNvSpPr/>
          <p:nvPr>
            <p:ph idx="6" type="pic"/>
          </p:nvPr>
        </p:nvSpPr>
        <p:spPr>
          <a:xfrm>
            <a:off x="6086700" y="1440150"/>
            <a:ext cx="605100" cy="14139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256" name="Google Shape;256;p21"/>
          <p:cNvSpPr/>
          <p:nvPr>
            <p:ph idx="7" type="pic"/>
          </p:nvPr>
        </p:nvSpPr>
        <p:spPr>
          <a:xfrm>
            <a:off x="6804300" y="1440150"/>
            <a:ext cx="2055000" cy="1413900"/>
          </a:xfrm>
          <a:prstGeom prst="roundRect">
            <a:avLst>
              <a:gd fmla="val 16960" name="adj"/>
            </a:avLst>
          </a:prstGeom>
          <a:noFill/>
          <a:ln>
            <a:noFill/>
          </a:ln>
        </p:spPr>
      </p:sp>
      <p:sp>
        <p:nvSpPr>
          <p:cNvPr id="257" name="Google Shape;257;p21"/>
          <p:cNvSpPr txBox="1"/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58" name="Google Shape;258;p21"/>
          <p:cNvSpPr txBox="1"/>
          <p:nvPr>
            <p:ph idx="1" type="body"/>
          </p:nvPr>
        </p:nvSpPr>
        <p:spPr>
          <a:xfrm>
            <a:off x="284700" y="3817800"/>
            <a:ext cx="2772600" cy="1042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59" name="Google Shape;259;p21"/>
          <p:cNvSpPr txBox="1"/>
          <p:nvPr>
            <p:ph idx="8" type="subTitle"/>
          </p:nvPr>
        </p:nvSpPr>
        <p:spPr>
          <a:xfrm>
            <a:off x="284700" y="3421198"/>
            <a:ext cx="2772600" cy="196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60" name="Google Shape;260;p21"/>
          <p:cNvSpPr txBox="1"/>
          <p:nvPr>
            <p:ph idx="9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61" name="Google Shape;261;p21"/>
          <p:cNvSpPr txBox="1"/>
          <p:nvPr>
            <p:ph idx="13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62" name="Google Shape;262;p21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3" name="Google Shape;263;p21"/>
          <p:cNvSpPr txBox="1"/>
          <p:nvPr>
            <p:ph idx="14" type="body"/>
          </p:nvPr>
        </p:nvSpPr>
        <p:spPr>
          <a:xfrm>
            <a:off x="3185700" y="3817800"/>
            <a:ext cx="2772600" cy="1042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264" name="Google Shape;264;p21"/>
          <p:cNvSpPr txBox="1"/>
          <p:nvPr>
            <p:ph idx="15" type="subTitle"/>
          </p:nvPr>
        </p:nvSpPr>
        <p:spPr>
          <a:xfrm>
            <a:off x="3185700" y="3421198"/>
            <a:ext cx="2772600" cy="196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65" name="Google Shape;265;p21"/>
          <p:cNvSpPr txBox="1"/>
          <p:nvPr>
            <p:ph idx="16" type="body"/>
          </p:nvPr>
        </p:nvSpPr>
        <p:spPr>
          <a:xfrm>
            <a:off x="6086700" y="3817800"/>
            <a:ext cx="2772600" cy="1042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266" name="Google Shape;266;p21"/>
          <p:cNvSpPr txBox="1"/>
          <p:nvPr>
            <p:ph idx="17" type="subTitle"/>
          </p:nvPr>
        </p:nvSpPr>
        <p:spPr>
          <a:xfrm>
            <a:off x="6086700" y="3421198"/>
            <a:ext cx="2772600" cy="196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text and images">
  <p:cSld name="CUSTOM_1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2"/>
          <p:cNvSpPr/>
          <p:nvPr>
            <p:ph idx="2" type="pic"/>
          </p:nvPr>
        </p:nvSpPr>
        <p:spPr>
          <a:xfrm>
            <a:off x="284700" y="2901150"/>
            <a:ext cx="2772600" cy="1770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69" name="Google Shape;269;p22"/>
          <p:cNvSpPr/>
          <p:nvPr>
            <p:ph idx="3" type="pic"/>
          </p:nvPr>
        </p:nvSpPr>
        <p:spPr>
          <a:xfrm>
            <a:off x="3185800" y="2901150"/>
            <a:ext cx="2772600" cy="1770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70" name="Google Shape;270;p22"/>
          <p:cNvSpPr/>
          <p:nvPr>
            <p:ph idx="4" type="pic"/>
          </p:nvPr>
        </p:nvSpPr>
        <p:spPr>
          <a:xfrm>
            <a:off x="3185800" y="1440150"/>
            <a:ext cx="2772600" cy="1347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71" name="Google Shape;271;p22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72" name="Google Shape;272;p22"/>
          <p:cNvSpPr txBox="1"/>
          <p:nvPr>
            <p:ph idx="5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73" name="Google Shape;273;p22"/>
          <p:cNvSpPr txBox="1"/>
          <p:nvPr>
            <p:ph idx="6" type="body"/>
          </p:nvPr>
        </p:nvSpPr>
        <p:spPr>
          <a:xfrm>
            <a:off x="284700" y="1440225"/>
            <a:ext cx="2772600" cy="965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274" name="Google Shape;274;p22"/>
          <p:cNvSpPr txBox="1"/>
          <p:nvPr>
            <p:ph idx="7" type="body"/>
          </p:nvPr>
        </p:nvSpPr>
        <p:spPr>
          <a:xfrm>
            <a:off x="6086900" y="3095300"/>
            <a:ext cx="2772600" cy="6555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275" name="Google Shape;275;p22"/>
          <p:cNvSpPr txBox="1"/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76" name="Google Shape;276;p22"/>
          <p:cNvSpPr txBox="1"/>
          <p:nvPr>
            <p:ph idx="8" type="subTitle"/>
          </p:nvPr>
        </p:nvSpPr>
        <p:spPr>
          <a:xfrm>
            <a:off x="6084175" y="2787750"/>
            <a:ext cx="2772600" cy="1920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image w/ left box">
  <p:cSld name="BLANK_1_1_1_1_1_1_1_1_1_1_1_1_1_1_1_1_1_1_1_1_2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3"/>
          <p:cNvSpPr/>
          <p:nvPr>
            <p:ph idx="2" type="pic"/>
          </p:nvPr>
        </p:nvSpPr>
        <p:spPr>
          <a:xfrm>
            <a:off x="-10475" y="0"/>
            <a:ext cx="9167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79" name="Google Shape;279;p23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80" name="Google Shape;280;p23"/>
          <p:cNvSpPr txBox="1"/>
          <p:nvPr>
            <p:ph idx="3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81" name="Google Shape;281;p23"/>
          <p:cNvSpPr txBox="1"/>
          <p:nvPr>
            <p:ph idx="4" type="body"/>
          </p:nvPr>
        </p:nvSpPr>
        <p:spPr>
          <a:xfrm>
            <a:off x="284800" y="3713250"/>
            <a:ext cx="4227300" cy="955200"/>
          </a:xfrm>
          <a:prstGeom prst="rect">
            <a:avLst/>
          </a:prstGeom>
        </p:spPr>
        <p:txBody>
          <a:bodyPr anchorCtr="0" anchor="b" bIns="182875" lIns="182875" spcFirstLastPara="1" rIns="18287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282" name="Google Shape;282;p23"/>
          <p:cNvSpPr txBox="1"/>
          <p:nvPr>
            <p:ph type="title"/>
          </p:nvPr>
        </p:nvSpPr>
        <p:spPr>
          <a:xfrm>
            <a:off x="284700" y="474750"/>
            <a:ext cx="4227300" cy="96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283" name="Google Shape;283;p23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image w/ right box ">
  <p:cSld name="BLANK_1_1_1_1_1_1_1_1_1_1_1_1_1_1_1_1_1_1_1_1_2_1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4"/>
          <p:cNvSpPr/>
          <p:nvPr>
            <p:ph idx="2" type="pic"/>
          </p:nvPr>
        </p:nvSpPr>
        <p:spPr>
          <a:xfrm>
            <a:off x="-10475" y="0"/>
            <a:ext cx="9167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86" name="Google Shape;286;p24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87" name="Google Shape;287;p24"/>
          <p:cNvSpPr txBox="1"/>
          <p:nvPr>
            <p:ph idx="3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88" name="Google Shape;288;p24"/>
          <p:cNvSpPr txBox="1"/>
          <p:nvPr>
            <p:ph idx="4" type="body"/>
          </p:nvPr>
        </p:nvSpPr>
        <p:spPr>
          <a:xfrm>
            <a:off x="5078626" y="3728550"/>
            <a:ext cx="3767400" cy="941700"/>
          </a:xfrm>
          <a:prstGeom prst="rect">
            <a:avLst/>
          </a:prstGeom>
        </p:spPr>
        <p:txBody>
          <a:bodyPr anchorCtr="0" anchor="b" bIns="182875" lIns="182875" spcFirstLastPara="1" rIns="18287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289" name="Google Shape;289;p24"/>
          <p:cNvSpPr txBox="1"/>
          <p:nvPr>
            <p:ph type="title"/>
          </p:nvPr>
        </p:nvSpPr>
        <p:spPr>
          <a:xfrm>
            <a:off x="284700" y="474750"/>
            <a:ext cx="4344900" cy="96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290" name="Google Shape;290;p24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/images and blocks">
  <p:cSld name="CUSTOM_7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5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3" name="Google Shape;293;p25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94" name="Google Shape;294;p25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95" name="Google Shape;295;p25"/>
          <p:cNvSpPr txBox="1"/>
          <p:nvPr>
            <p:ph idx="3" type="body"/>
          </p:nvPr>
        </p:nvSpPr>
        <p:spPr>
          <a:xfrm>
            <a:off x="284700" y="1862325"/>
            <a:ext cx="4219200" cy="51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296" name="Google Shape;296;p25"/>
          <p:cNvSpPr/>
          <p:nvPr>
            <p:ph idx="4" type="pic"/>
          </p:nvPr>
        </p:nvSpPr>
        <p:spPr>
          <a:xfrm>
            <a:off x="4623425" y="672675"/>
            <a:ext cx="4247100" cy="1839300"/>
          </a:xfrm>
          <a:prstGeom prst="roundRect">
            <a:avLst>
              <a:gd fmla="val 14674" name="adj"/>
            </a:avLst>
          </a:prstGeom>
          <a:noFill/>
          <a:ln>
            <a:noFill/>
          </a:ln>
        </p:spPr>
      </p:sp>
      <p:sp>
        <p:nvSpPr>
          <p:cNvPr id="297" name="Google Shape;297;p25"/>
          <p:cNvSpPr/>
          <p:nvPr>
            <p:ph idx="5" type="pic"/>
          </p:nvPr>
        </p:nvSpPr>
        <p:spPr>
          <a:xfrm>
            <a:off x="4623425" y="2629425"/>
            <a:ext cx="4227600" cy="10740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298" name="Google Shape;298;p25"/>
          <p:cNvSpPr txBox="1"/>
          <p:nvPr>
            <p:ph idx="6" type="body"/>
          </p:nvPr>
        </p:nvSpPr>
        <p:spPr>
          <a:xfrm>
            <a:off x="4627625" y="4055988"/>
            <a:ext cx="4219200" cy="612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299" name="Google Shape;299;p25"/>
          <p:cNvSpPr txBox="1"/>
          <p:nvPr>
            <p:ph idx="7" type="body"/>
          </p:nvPr>
        </p:nvSpPr>
        <p:spPr>
          <a:xfrm>
            <a:off x="2450475" y="3154450"/>
            <a:ext cx="2055000" cy="546000"/>
          </a:xfrm>
          <a:prstGeom prst="rect">
            <a:avLst/>
          </a:prstGeom>
        </p:spPr>
        <p:txBody>
          <a:bodyPr anchorCtr="0" anchor="t" bIns="182875" lIns="182875" spcFirstLastPara="1" rIns="18287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300" name="Google Shape;300;p25"/>
          <p:cNvSpPr txBox="1"/>
          <p:nvPr>
            <p:ph idx="8" type="body"/>
          </p:nvPr>
        </p:nvSpPr>
        <p:spPr>
          <a:xfrm>
            <a:off x="284700" y="3154450"/>
            <a:ext cx="2051400" cy="549000"/>
          </a:xfrm>
          <a:prstGeom prst="rect">
            <a:avLst/>
          </a:prstGeom>
        </p:spPr>
        <p:txBody>
          <a:bodyPr anchorCtr="0" anchor="t" bIns="182875" lIns="182875" spcFirstLastPara="1" rIns="18287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301" name="Google Shape;301;p25"/>
          <p:cNvSpPr txBox="1"/>
          <p:nvPr>
            <p:ph type="title"/>
          </p:nvPr>
        </p:nvSpPr>
        <p:spPr>
          <a:xfrm>
            <a:off x="284700" y="672675"/>
            <a:ext cx="4219200" cy="76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302" name="Google Shape;302;p25"/>
          <p:cNvSpPr txBox="1"/>
          <p:nvPr>
            <p:ph idx="9" type="subTitle"/>
          </p:nvPr>
        </p:nvSpPr>
        <p:spPr>
          <a:xfrm>
            <a:off x="284700" y="2630400"/>
            <a:ext cx="2051400" cy="498900"/>
          </a:xfrm>
          <a:prstGeom prst="rect">
            <a:avLst/>
          </a:prstGeom>
        </p:spPr>
        <p:txBody>
          <a:bodyPr anchorCtr="0" anchor="t" bIns="0" lIns="182875" spcFirstLastPara="1" rIns="182875" wrap="square" tIns="182875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strument Sans SemiBold"/>
              <a:buNone/>
              <a:defRPr sz="18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03" name="Google Shape;303;p25"/>
          <p:cNvSpPr txBox="1"/>
          <p:nvPr>
            <p:ph idx="13" type="subTitle"/>
          </p:nvPr>
        </p:nvSpPr>
        <p:spPr>
          <a:xfrm>
            <a:off x="2454069" y="2630400"/>
            <a:ext cx="2051400" cy="498900"/>
          </a:xfrm>
          <a:prstGeom prst="rect">
            <a:avLst/>
          </a:prstGeom>
        </p:spPr>
        <p:txBody>
          <a:bodyPr anchorCtr="0" anchor="t" bIns="0" lIns="182875" spcFirstLastPara="1" rIns="182875" wrap="square" tIns="182875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strument Sans SemiBold"/>
              <a:buNone/>
              <a:defRPr sz="18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ject details">
  <p:cSld name="CUSTOM_8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6"/>
          <p:cNvSpPr/>
          <p:nvPr/>
        </p:nvSpPr>
        <p:spPr>
          <a:xfrm>
            <a:off x="288400" y="474900"/>
            <a:ext cx="8568300" cy="4193700"/>
          </a:xfrm>
          <a:prstGeom prst="roundRect">
            <a:avLst>
              <a:gd fmla="val 5525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306" name="Google Shape;306;p26"/>
          <p:cNvSpPr txBox="1"/>
          <p:nvPr>
            <p:ph idx="1" type="body"/>
          </p:nvPr>
        </p:nvSpPr>
        <p:spPr>
          <a:xfrm>
            <a:off x="617750" y="775450"/>
            <a:ext cx="728100" cy="3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07" name="Google Shape;307;p26"/>
          <p:cNvSpPr txBox="1"/>
          <p:nvPr>
            <p:ph idx="2" type="body"/>
          </p:nvPr>
        </p:nvSpPr>
        <p:spPr>
          <a:xfrm>
            <a:off x="617750" y="2630400"/>
            <a:ext cx="3889500" cy="1809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08" name="Google Shape;308;p26"/>
          <p:cNvSpPr/>
          <p:nvPr>
            <p:ph idx="3" type="pic"/>
          </p:nvPr>
        </p:nvSpPr>
        <p:spPr>
          <a:xfrm>
            <a:off x="6806700" y="1335775"/>
            <a:ext cx="1821600" cy="2563500"/>
          </a:xfrm>
          <a:prstGeom prst="roundRect">
            <a:avLst>
              <a:gd fmla="val 13098" name="adj"/>
            </a:avLst>
          </a:prstGeom>
          <a:noFill/>
          <a:ln>
            <a:noFill/>
          </a:ln>
        </p:spPr>
      </p:sp>
      <p:sp>
        <p:nvSpPr>
          <p:cNvPr id="309" name="Google Shape;309;p26"/>
          <p:cNvSpPr txBox="1"/>
          <p:nvPr>
            <p:ph type="title"/>
          </p:nvPr>
        </p:nvSpPr>
        <p:spPr>
          <a:xfrm>
            <a:off x="622700" y="1323975"/>
            <a:ext cx="3889500" cy="96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310" name="Google Shape;310;p26"/>
          <p:cNvSpPr txBox="1"/>
          <p:nvPr>
            <p:ph idx="4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11" name="Google Shape;311;p26"/>
          <p:cNvSpPr txBox="1"/>
          <p:nvPr>
            <p:ph idx="5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12" name="Google Shape;312;p26"/>
          <p:cNvSpPr txBox="1"/>
          <p:nvPr>
            <p:ph idx="6" type="body"/>
          </p:nvPr>
        </p:nvSpPr>
        <p:spPr>
          <a:xfrm>
            <a:off x="4629475" y="2513100"/>
            <a:ext cx="2055000" cy="192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-2286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-2286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-2286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-2286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-2286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313" name="Google Shape;313;p26"/>
          <p:cNvSpPr txBox="1"/>
          <p:nvPr>
            <p:ph idx="7" type="subTitle"/>
          </p:nvPr>
        </p:nvSpPr>
        <p:spPr>
          <a:xfrm>
            <a:off x="4783900" y="1539225"/>
            <a:ext cx="1821600" cy="5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4" name="Google Shape;314;p26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ject details 2">
  <p:cSld name="CUSTOM_8_1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7"/>
          <p:cNvSpPr/>
          <p:nvPr/>
        </p:nvSpPr>
        <p:spPr>
          <a:xfrm>
            <a:off x="288400" y="474900"/>
            <a:ext cx="8568300" cy="4193700"/>
          </a:xfrm>
          <a:prstGeom prst="roundRect">
            <a:avLst>
              <a:gd fmla="val 5525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317" name="Google Shape;317;p27"/>
          <p:cNvSpPr txBox="1"/>
          <p:nvPr>
            <p:ph idx="1" type="body"/>
          </p:nvPr>
        </p:nvSpPr>
        <p:spPr>
          <a:xfrm>
            <a:off x="617750" y="775450"/>
            <a:ext cx="728100" cy="3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18" name="Google Shape;318;p27"/>
          <p:cNvSpPr txBox="1"/>
          <p:nvPr>
            <p:ph idx="2" type="body"/>
          </p:nvPr>
        </p:nvSpPr>
        <p:spPr>
          <a:xfrm>
            <a:off x="617750" y="2630400"/>
            <a:ext cx="3889500" cy="1809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19" name="Google Shape;319;p27"/>
          <p:cNvSpPr txBox="1"/>
          <p:nvPr>
            <p:ph type="title"/>
          </p:nvPr>
        </p:nvSpPr>
        <p:spPr>
          <a:xfrm>
            <a:off x="622700" y="1323975"/>
            <a:ext cx="3889500" cy="96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320" name="Google Shape;320;p27"/>
          <p:cNvSpPr txBox="1"/>
          <p:nvPr>
            <p:ph idx="3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21" name="Google Shape;321;p27"/>
          <p:cNvSpPr txBox="1"/>
          <p:nvPr>
            <p:ph idx="4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22" name="Google Shape;322;p27"/>
          <p:cNvSpPr txBox="1"/>
          <p:nvPr>
            <p:ph idx="5" type="body"/>
          </p:nvPr>
        </p:nvSpPr>
        <p:spPr>
          <a:xfrm>
            <a:off x="4629475" y="2513100"/>
            <a:ext cx="2055000" cy="192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-2286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-2286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-2286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-2286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-2286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323" name="Google Shape;323;p27"/>
          <p:cNvSpPr txBox="1"/>
          <p:nvPr>
            <p:ph idx="6" type="subTitle"/>
          </p:nvPr>
        </p:nvSpPr>
        <p:spPr>
          <a:xfrm>
            <a:off x="4783900" y="1539225"/>
            <a:ext cx="1821600" cy="5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4" name="Google Shape;324;p27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xes and image">
  <p:cSld name="CUSTOM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8"/>
          <p:cNvSpPr/>
          <p:nvPr/>
        </p:nvSpPr>
        <p:spPr>
          <a:xfrm>
            <a:off x="6084175" y="474900"/>
            <a:ext cx="2771400" cy="4193700"/>
          </a:xfrm>
          <a:prstGeom prst="roundRect">
            <a:avLst>
              <a:gd fmla="val 733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327" name="Google Shape;327;p28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8" name="Google Shape;328;p28"/>
          <p:cNvSpPr/>
          <p:nvPr/>
        </p:nvSpPr>
        <p:spPr>
          <a:xfrm>
            <a:off x="288400" y="474900"/>
            <a:ext cx="5670000" cy="4193700"/>
          </a:xfrm>
          <a:prstGeom prst="roundRect">
            <a:avLst>
              <a:gd fmla="val 4076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329" name="Google Shape;329;p28"/>
          <p:cNvSpPr/>
          <p:nvPr/>
        </p:nvSpPr>
        <p:spPr>
          <a:xfrm>
            <a:off x="567700" y="4089150"/>
            <a:ext cx="1112100" cy="3507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Instrument Sans Medium"/>
              <a:ea typeface="Instrument Sans Medium"/>
              <a:cs typeface="Instrument Sans Medium"/>
              <a:sym typeface="Instrument Sans Medium"/>
            </a:endParaRPr>
          </a:p>
        </p:txBody>
      </p:sp>
      <p:sp>
        <p:nvSpPr>
          <p:cNvPr id="330" name="Google Shape;330;p28"/>
          <p:cNvSpPr/>
          <p:nvPr/>
        </p:nvSpPr>
        <p:spPr>
          <a:xfrm>
            <a:off x="1679742" y="4089150"/>
            <a:ext cx="1112100" cy="3507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Instrument Sans Medium"/>
              <a:ea typeface="Instrument Sans Medium"/>
              <a:cs typeface="Instrument Sans Medium"/>
              <a:sym typeface="Instrument Sans Medium"/>
            </a:endParaRPr>
          </a:p>
        </p:txBody>
      </p:sp>
      <p:sp>
        <p:nvSpPr>
          <p:cNvPr id="331" name="Google Shape;331;p28"/>
          <p:cNvSpPr/>
          <p:nvPr/>
        </p:nvSpPr>
        <p:spPr>
          <a:xfrm>
            <a:off x="2791783" y="4089150"/>
            <a:ext cx="1112100" cy="3507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Instrument Sans Medium"/>
              <a:ea typeface="Instrument Sans Medium"/>
              <a:cs typeface="Instrument Sans Medium"/>
              <a:sym typeface="Instrument Sans Medium"/>
            </a:endParaRPr>
          </a:p>
        </p:txBody>
      </p:sp>
      <p:sp>
        <p:nvSpPr>
          <p:cNvPr id="332" name="Google Shape;332;p28"/>
          <p:cNvSpPr txBox="1"/>
          <p:nvPr>
            <p:ph type="title"/>
          </p:nvPr>
        </p:nvSpPr>
        <p:spPr>
          <a:xfrm>
            <a:off x="586125" y="745875"/>
            <a:ext cx="4471200" cy="94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33" name="Google Shape;333;p28"/>
          <p:cNvSpPr txBox="1"/>
          <p:nvPr>
            <p:ph idx="1" type="body"/>
          </p:nvPr>
        </p:nvSpPr>
        <p:spPr>
          <a:xfrm>
            <a:off x="6379950" y="3477525"/>
            <a:ext cx="2121300" cy="96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34" name="Google Shape;334;p28"/>
          <p:cNvSpPr txBox="1"/>
          <p:nvPr>
            <p:ph idx="2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35" name="Google Shape;335;p28"/>
          <p:cNvSpPr txBox="1"/>
          <p:nvPr>
            <p:ph idx="3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36" name="Google Shape;336;p28"/>
          <p:cNvSpPr/>
          <p:nvPr>
            <p:ph idx="4" type="pic"/>
          </p:nvPr>
        </p:nvSpPr>
        <p:spPr>
          <a:xfrm>
            <a:off x="6084175" y="474750"/>
            <a:ext cx="2771400" cy="1458300"/>
          </a:xfrm>
          <a:prstGeom prst="roundRect">
            <a:avLst>
              <a:gd fmla="val 11040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xt steps 4 elements 1">
  <p:cSld name="CUSTOM_10_3">
    <p:bg>
      <p:bgPr>
        <a:solidFill>
          <a:schemeClr val="dk2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29"/>
          <p:cNvPicPr preferRelativeResize="0"/>
          <p:nvPr/>
        </p:nvPicPr>
        <p:blipFill rotWithShape="1">
          <a:blip r:embed="rId2">
            <a:alphaModFix/>
          </a:blip>
          <a:srcRect b="31415" l="0" r="33444" t="12335"/>
          <a:stretch/>
        </p:blipFill>
        <p:spPr>
          <a:xfrm>
            <a:off x="3058325" y="0"/>
            <a:ext cx="60856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9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40" name="Google Shape;340;p29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41" name="Google Shape;341;p29"/>
          <p:cNvSpPr txBox="1"/>
          <p:nvPr>
            <p:ph type="title"/>
          </p:nvPr>
        </p:nvSpPr>
        <p:spPr>
          <a:xfrm>
            <a:off x="288400" y="476400"/>
            <a:ext cx="2769000" cy="49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42" name="Google Shape;342;p29"/>
          <p:cNvSpPr txBox="1"/>
          <p:nvPr>
            <p:ph idx="3" type="subTitle"/>
          </p:nvPr>
        </p:nvSpPr>
        <p:spPr>
          <a:xfrm>
            <a:off x="284701" y="1716225"/>
            <a:ext cx="854700" cy="646200"/>
          </a:xfrm>
          <a:prstGeom prst="rect">
            <a:avLst/>
          </a:prstGeom>
        </p:spPr>
        <p:txBody>
          <a:bodyPr anchorCtr="0" anchor="ctr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3" name="Google Shape;343;p29"/>
          <p:cNvSpPr txBox="1"/>
          <p:nvPr>
            <p:ph idx="4" type="subTitle"/>
          </p:nvPr>
        </p:nvSpPr>
        <p:spPr>
          <a:xfrm>
            <a:off x="1148000" y="1713825"/>
            <a:ext cx="2448600" cy="6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44" name="Google Shape;344;p29"/>
          <p:cNvSpPr txBox="1"/>
          <p:nvPr>
            <p:ph idx="5" type="subTitle"/>
          </p:nvPr>
        </p:nvSpPr>
        <p:spPr>
          <a:xfrm>
            <a:off x="5842012" y="1713825"/>
            <a:ext cx="2448600" cy="6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45" name="Google Shape;345;p29"/>
          <p:cNvSpPr txBox="1"/>
          <p:nvPr>
            <p:ph idx="6" type="subTitle"/>
          </p:nvPr>
        </p:nvSpPr>
        <p:spPr>
          <a:xfrm>
            <a:off x="284701" y="2506919"/>
            <a:ext cx="854700" cy="646200"/>
          </a:xfrm>
          <a:prstGeom prst="rect">
            <a:avLst/>
          </a:prstGeom>
        </p:spPr>
        <p:txBody>
          <a:bodyPr anchorCtr="0" anchor="ctr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6" name="Google Shape;346;p29"/>
          <p:cNvSpPr txBox="1"/>
          <p:nvPr>
            <p:ph idx="7" type="subTitle"/>
          </p:nvPr>
        </p:nvSpPr>
        <p:spPr>
          <a:xfrm>
            <a:off x="1148000" y="2504519"/>
            <a:ext cx="2448600" cy="6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47" name="Google Shape;347;p29"/>
          <p:cNvSpPr txBox="1"/>
          <p:nvPr>
            <p:ph idx="8" type="subTitle"/>
          </p:nvPr>
        </p:nvSpPr>
        <p:spPr>
          <a:xfrm>
            <a:off x="5842012" y="2504519"/>
            <a:ext cx="2448600" cy="6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48" name="Google Shape;348;p29"/>
          <p:cNvSpPr txBox="1"/>
          <p:nvPr>
            <p:ph idx="9" type="subTitle"/>
          </p:nvPr>
        </p:nvSpPr>
        <p:spPr>
          <a:xfrm>
            <a:off x="284701" y="3255713"/>
            <a:ext cx="854700" cy="646200"/>
          </a:xfrm>
          <a:prstGeom prst="rect">
            <a:avLst/>
          </a:prstGeom>
        </p:spPr>
        <p:txBody>
          <a:bodyPr anchorCtr="0" anchor="ctr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9" name="Google Shape;349;p29"/>
          <p:cNvSpPr txBox="1"/>
          <p:nvPr>
            <p:ph idx="13" type="subTitle"/>
          </p:nvPr>
        </p:nvSpPr>
        <p:spPr>
          <a:xfrm>
            <a:off x="1148000" y="3253313"/>
            <a:ext cx="2448600" cy="6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50" name="Google Shape;350;p29"/>
          <p:cNvSpPr txBox="1"/>
          <p:nvPr>
            <p:ph idx="14" type="subTitle"/>
          </p:nvPr>
        </p:nvSpPr>
        <p:spPr>
          <a:xfrm>
            <a:off x="5842012" y="3253313"/>
            <a:ext cx="2448600" cy="6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51" name="Google Shape;351;p29"/>
          <p:cNvSpPr txBox="1"/>
          <p:nvPr>
            <p:ph idx="15" type="subTitle"/>
          </p:nvPr>
        </p:nvSpPr>
        <p:spPr>
          <a:xfrm>
            <a:off x="284701" y="4029675"/>
            <a:ext cx="854700" cy="646200"/>
          </a:xfrm>
          <a:prstGeom prst="rect">
            <a:avLst/>
          </a:prstGeom>
        </p:spPr>
        <p:txBody>
          <a:bodyPr anchorCtr="0" anchor="ctr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2" name="Google Shape;352;p29"/>
          <p:cNvSpPr txBox="1"/>
          <p:nvPr>
            <p:ph idx="16" type="subTitle"/>
          </p:nvPr>
        </p:nvSpPr>
        <p:spPr>
          <a:xfrm>
            <a:off x="1148000" y="4027275"/>
            <a:ext cx="2448600" cy="6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53" name="Google Shape;353;p29"/>
          <p:cNvSpPr txBox="1"/>
          <p:nvPr>
            <p:ph idx="17" type="subTitle"/>
          </p:nvPr>
        </p:nvSpPr>
        <p:spPr>
          <a:xfrm>
            <a:off x="5842012" y="4027275"/>
            <a:ext cx="2448600" cy="6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54" name="Google Shape;354;p29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357" name="Google Shape;357;p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BLANK_2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608106" y="3907013"/>
            <a:ext cx="571200" cy="571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30" name="Google Shape;30;p4"/>
          <p:cNvSpPr/>
          <p:nvPr>
            <p:ph idx="2" type="pic"/>
          </p:nvPr>
        </p:nvSpPr>
        <p:spPr>
          <a:xfrm>
            <a:off x="598225" y="3900375"/>
            <a:ext cx="571200" cy="571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1" name="Google Shape;31;p4"/>
          <p:cNvSpPr txBox="1"/>
          <p:nvPr>
            <p:ph type="title"/>
          </p:nvPr>
        </p:nvSpPr>
        <p:spPr>
          <a:xfrm>
            <a:off x="291800" y="465200"/>
            <a:ext cx="5666400" cy="204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" type="subTitle"/>
          </p:nvPr>
        </p:nvSpPr>
        <p:spPr>
          <a:xfrm>
            <a:off x="1416800" y="3864575"/>
            <a:ext cx="2908800" cy="308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3" type="subTitle"/>
          </p:nvPr>
        </p:nvSpPr>
        <p:spPr>
          <a:xfrm>
            <a:off x="1416800" y="4185969"/>
            <a:ext cx="2908800" cy="30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i="1" sz="12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grpSp>
        <p:nvGrpSpPr>
          <p:cNvPr id="34" name="Google Shape;34;p4"/>
          <p:cNvGrpSpPr/>
          <p:nvPr/>
        </p:nvGrpSpPr>
        <p:grpSpPr>
          <a:xfrm>
            <a:off x="5689900" y="0"/>
            <a:ext cx="2908801" cy="5143500"/>
            <a:chOff x="5689900" y="0"/>
            <a:chExt cx="2908801" cy="5143500"/>
          </a:xfrm>
        </p:grpSpPr>
        <p:pic>
          <p:nvPicPr>
            <p:cNvPr id="35" name="Google Shape;35;p4"/>
            <p:cNvPicPr preferRelativeResize="0"/>
            <p:nvPr/>
          </p:nvPicPr>
          <p:blipFill rotWithShape="1">
            <a:blip r:embed="rId2">
              <a:alphaModFix/>
            </a:blip>
            <a:srcRect b="18778" l="0" r="0" t="0"/>
            <a:stretch/>
          </p:blipFill>
          <p:spPr>
            <a:xfrm>
              <a:off x="5689900" y="2780975"/>
              <a:ext cx="2908800" cy="2362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4"/>
            <p:cNvPicPr preferRelativeResize="0"/>
            <p:nvPr/>
          </p:nvPicPr>
          <p:blipFill rotWithShape="1">
            <a:blip r:embed="rId3">
              <a:alphaModFix/>
            </a:blip>
            <a:srcRect b="0" l="0" r="0" t="25728"/>
            <a:stretch/>
          </p:blipFill>
          <p:spPr>
            <a:xfrm>
              <a:off x="5689900" y="0"/>
              <a:ext cx="2908800" cy="216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89900" y="960725"/>
              <a:ext cx="2908800" cy="2908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2" name="Google Shape;362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 and two columns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5" name="Google Shape;365;p3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6" name="Google Shape;366;p3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71" name="Google Shape;371;p3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/>
        </p:txBody>
      </p:sp>
      <p:sp>
        <p:nvSpPr>
          <p:cNvPr id="376" name="Google Shape;376;p3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77" name="Google Shape;377;p3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382" name="Google Shape;382;p3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Alt 4 elements">
  <p:cSld name="BLANK_1_1_1_1_1_1_1_1_1_1_1_2">
    <p:bg>
      <p:bgPr>
        <a:solidFill>
          <a:schemeClr val="dk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b="31415" l="0" r="33444" t="12335"/>
          <a:stretch/>
        </p:blipFill>
        <p:spPr>
          <a:xfrm>
            <a:off x="3058325" y="0"/>
            <a:ext cx="60856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 txBox="1"/>
          <p:nvPr>
            <p:ph idx="1" type="body"/>
          </p:nvPr>
        </p:nvSpPr>
        <p:spPr>
          <a:xfrm>
            <a:off x="4628175" y="2623228"/>
            <a:ext cx="2055000" cy="1281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6801875" y="2623228"/>
            <a:ext cx="2055000" cy="1281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42" name="Google Shape;42;p5"/>
          <p:cNvSpPr txBox="1"/>
          <p:nvPr>
            <p:ph idx="3" type="body"/>
          </p:nvPr>
        </p:nvSpPr>
        <p:spPr>
          <a:xfrm>
            <a:off x="280875" y="2623228"/>
            <a:ext cx="2055000" cy="1281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4" type="body"/>
          </p:nvPr>
        </p:nvSpPr>
        <p:spPr>
          <a:xfrm>
            <a:off x="2454525" y="2623228"/>
            <a:ext cx="2055000" cy="1281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●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○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■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●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○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■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●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○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■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5" type="subTitle"/>
          </p:nvPr>
        </p:nvSpPr>
        <p:spPr>
          <a:xfrm>
            <a:off x="289100" y="4018750"/>
            <a:ext cx="20550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6" type="subTitle"/>
          </p:nvPr>
        </p:nvSpPr>
        <p:spPr>
          <a:xfrm>
            <a:off x="2459475" y="4018750"/>
            <a:ext cx="20550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7" type="subTitle"/>
          </p:nvPr>
        </p:nvSpPr>
        <p:spPr>
          <a:xfrm>
            <a:off x="4629100" y="4018750"/>
            <a:ext cx="20550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8" type="subTitle"/>
          </p:nvPr>
        </p:nvSpPr>
        <p:spPr>
          <a:xfrm>
            <a:off x="6807639" y="4018750"/>
            <a:ext cx="20550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type="title"/>
          </p:nvPr>
        </p:nvSpPr>
        <p:spPr>
          <a:xfrm>
            <a:off x="292597" y="474750"/>
            <a:ext cx="63903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49" name="Google Shape;49;p5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5"/>
          <p:cNvSpPr txBox="1"/>
          <p:nvPr>
            <p:ph idx="9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51" name="Google Shape;51;p5"/>
          <p:cNvSpPr txBox="1"/>
          <p:nvPr>
            <p:ph idx="13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52" name="Google Shape;52;p5"/>
          <p:cNvSpPr txBox="1"/>
          <p:nvPr>
            <p:ph idx="14" type="subTitle"/>
          </p:nvPr>
        </p:nvSpPr>
        <p:spPr>
          <a:xfrm>
            <a:off x="282950" y="2144530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53" name="Google Shape;53;p5"/>
          <p:cNvSpPr txBox="1"/>
          <p:nvPr>
            <p:ph idx="15" type="subTitle"/>
          </p:nvPr>
        </p:nvSpPr>
        <p:spPr>
          <a:xfrm>
            <a:off x="2456213" y="2144530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54" name="Google Shape;54;p5"/>
          <p:cNvSpPr txBox="1"/>
          <p:nvPr>
            <p:ph idx="16" type="subTitle"/>
          </p:nvPr>
        </p:nvSpPr>
        <p:spPr>
          <a:xfrm>
            <a:off x="4629025" y="2144530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55" name="Google Shape;55;p5"/>
          <p:cNvSpPr txBox="1"/>
          <p:nvPr>
            <p:ph idx="17" type="subTitle"/>
          </p:nvPr>
        </p:nvSpPr>
        <p:spPr>
          <a:xfrm>
            <a:off x="6801875" y="2144530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1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41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87" name="Google Shape;387;p41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88" name="Google Shape;388;p41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89" name="Google Shape;389;p41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90" name="Google Shape;390;p41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91" name="Google Shape;391;p41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Title, body and image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4" name="Google Shape;394;p42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95" name="Google Shape;395;p42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Two big ideas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3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398" name="Google Shape;398;p43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99" name="Google Shape;399;p43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00" name="Google Shape;400;p43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01" name="Google Shape;401;p43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Three big ideas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4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04" name="Google Shape;404;p44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05" name="Google Shape;405;p44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406" name="Google Shape;406;p44"/>
          <p:cNvSpPr txBox="1"/>
          <p:nvPr>
            <p:ph idx="3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07" name="Google Shape;407;p44"/>
          <p:cNvSpPr txBox="1"/>
          <p:nvPr>
            <p:ph idx="4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08" name="Google Shape;408;p44"/>
          <p:cNvSpPr txBox="1"/>
          <p:nvPr>
            <p:ph idx="5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09" name="Google Shape;409;p44"/>
          <p:cNvSpPr txBox="1"/>
          <p:nvPr>
            <p:ph idx="6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Four big ideas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5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12" name="Google Shape;412;p45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13" name="Google Shape;413;p45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14" name="Google Shape;414;p45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15" name="Google Shape;415;p45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416" name="Google Shape;416;p45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17" name="Google Shape;417;p45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18" name="Google Shape;418;p45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19" name="Google Shape;419;p45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 and image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2" name="Google Shape;422;p46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Two storyboard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7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5" name="Google Shape;425;p47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26" name="Google Shape;426;p47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27" name="Google Shape;427;p47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8" name="Google Shape;428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9" name="Google Shape;429;p47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30" name="Google Shape;430;p47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Three storyboards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8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3" name="Google Shape;433;p48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34" name="Google Shape;434;p48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35" name="Google Shape;435;p48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6" name="Google Shape;436;p48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37" name="Google Shape;437;p48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8" name="Google Shape;438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9" name="Google Shape;439;p48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40" name="Google Shape;440;p48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41" name="Google Shape;441;p48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Image only"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9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Image grid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0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46" name="Google Shape;446;p50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47" name="Google Shape;447;p50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48" name="Google Shape;448;p50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49" name="Google Shape;449;p50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50" name="Google Shape;450;p50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51" name="Google Shape;451;p50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2" name="Google Shape;452;p50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53" name="Google Shape;453;p50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54" name="Google Shape;454;p50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Alt 6 elements">
  <p:cSld name="BLANK_1_1_1_1_1_1_1_1_1_1_1_2_1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6"/>
          <p:cNvPicPr preferRelativeResize="0"/>
          <p:nvPr/>
        </p:nvPicPr>
        <p:blipFill rotWithShape="1">
          <a:blip r:embed="rId2">
            <a:alphaModFix/>
          </a:blip>
          <a:srcRect b="31415" l="0" r="33444" t="12335"/>
          <a:stretch/>
        </p:blipFill>
        <p:spPr>
          <a:xfrm>
            <a:off x="3058325" y="0"/>
            <a:ext cx="60856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6"/>
          <p:cNvSpPr txBox="1"/>
          <p:nvPr>
            <p:ph idx="1" type="body"/>
          </p:nvPr>
        </p:nvSpPr>
        <p:spPr>
          <a:xfrm>
            <a:off x="281050" y="2623225"/>
            <a:ext cx="1363500" cy="1323600"/>
          </a:xfrm>
          <a:prstGeom prst="rect">
            <a:avLst/>
          </a:prstGeom>
        </p:spPr>
        <p:txBody>
          <a:bodyPr anchorCtr="0" anchor="t" bIns="91425" lIns="137150" spcFirstLastPara="1" rIns="90250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59" name="Google Shape;59;p6"/>
          <p:cNvSpPr txBox="1"/>
          <p:nvPr>
            <p:ph idx="2" type="body"/>
          </p:nvPr>
        </p:nvSpPr>
        <p:spPr>
          <a:xfrm>
            <a:off x="1721100" y="2623225"/>
            <a:ext cx="1372500" cy="1323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60" name="Google Shape;60;p6"/>
          <p:cNvSpPr txBox="1"/>
          <p:nvPr>
            <p:ph idx="3" type="body"/>
          </p:nvPr>
        </p:nvSpPr>
        <p:spPr>
          <a:xfrm>
            <a:off x="3166974" y="2623225"/>
            <a:ext cx="1372500" cy="1323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61" name="Google Shape;61;p6"/>
          <p:cNvSpPr txBox="1"/>
          <p:nvPr>
            <p:ph idx="4" type="body"/>
          </p:nvPr>
        </p:nvSpPr>
        <p:spPr>
          <a:xfrm>
            <a:off x="4608100" y="2623225"/>
            <a:ext cx="1372500" cy="1323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62" name="Google Shape;62;p6"/>
          <p:cNvSpPr txBox="1"/>
          <p:nvPr>
            <p:ph idx="5" type="body"/>
          </p:nvPr>
        </p:nvSpPr>
        <p:spPr>
          <a:xfrm>
            <a:off x="6053974" y="2623225"/>
            <a:ext cx="1372500" cy="1323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63" name="Google Shape;63;p6"/>
          <p:cNvSpPr txBox="1"/>
          <p:nvPr>
            <p:ph idx="6" type="body"/>
          </p:nvPr>
        </p:nvSpPr>
        <p:spPr>
          <a:xfrm>
            <a:off x="7495100" y="2623225"/>
            <a:ext cx="1372500" cy="1323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64" name="Google Shape;64;p6"/>
          <p:cNvSpPr txBox="1"/>
          <p:nvPr>
            <p:ph type="title"/>
          </p:nvPr>
        </p:nvSpPr>
        <p:spPr>
          <a:xfrm>
            <a:off x="292597" y="474750"/>
            <a:ext cx="63903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65" name="Google Shape;65;p6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6"/>
          <p:cNvSpPr txBox="1"/>
          <p:nvPr>
            <p:ph idx="7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67" name="Google Shape;67;p6"/>
          <p:cNvSpPr txBox="1"/>
          <p:nvPr>
            <p:ph idx="8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68" name="Google Shape;68;p6"/>
          <p:cNvSpPr txBox="1"/>
          <p:nvPr>
            <p:ph idx="9" type="subTitle"/>
          </p:nvPr>
        </p:nvSpPr>
        <p:spPr>
          <a:xfrm>
            <a:off x="282950" y="2148761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69" name="Google Shape;69;p6"/>
          <p:cNvSpPr txBox="1"/>
          <p:nvPr>
            <p:ph idx="13" type="subTitle"/>
          </p:nvPr>
        </p:nvSpPr>
        <p:spPr>
          <a:xfrm>
            <a:off x="1724950" y="2148761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70" name="Google Shape;70;p6"/>
          <p:cNvSpPr txBox="1"/>
          <p:nvPr>
            <p:ph idx="14" type="subTitle"/>
          </p:nvPr>
        </p:nvSpPr>
        <p:spPr>
          <a:xfrm>
            <a:off x="3166525" y="2148761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71" name="Google Shape;71;p6"/>
          <p:cNvSpPr txBox="1"/>
          <p:nvPr>
            <p:ph idx="15" type="subTitle"/>
          </p:nvPr>
        </p:nvSpPr>
        <p:spPr>
          <a:xfrm>
            <a:off x="4607875" y="2148761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72" name="Google Shape;72;p6"/>
          <p:cNvSpPr txBox="1"/>
          <p:nvPr>
            <p:ph idx="16" type="subTitle"/>
          </p:nvPr>
        </p:nvSpPr>
        <p:spPr>
          <a:xfrm>
            <a:off x="6049225" y="2148761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73" name="Google Shape;73;p6"/>
          <p:cNvSpPr txBox="1"/>
          <p:nvPr>
            <p:ph idx="17" type="subTitle"/>
          </p:nvPr>
        </p:nvSpPr>
        <p:spPr>
          <a:xfrm>
            <a:off x="7490575" y="2148761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74" name="Google Shape;74;p6"/>
          <p:cNvSpPr txBox="1"/>
          <p:nvPr>
            <p:ph idx="18" type="subTitle"/>
          </p:nvPr>
        </p:nvSpPr>
        <p:spPr>
          <a:xfrm>
            <a:off x="289100" y="4018750"/>
            <a:ext cx="13635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6"/>
          <p:cNvSpPr txBox="1"/>
          <p:nvPr>
            <p:ph idx="19" type="subTitle"/>
          </p:nvPr>
        </p:nvSpPr>
        <p:spPr>
          <a:xfrm>
            <a:off x="1728038" y="4018750"/>
            <a:ext cx="13635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"/>
          <p:cNvSpPr txBox="1"/>
          <p:nvPr>
            <p:ph idx="20" type="subTitle"/>
          </p:nvPr>
        </p:nvSpPr>
        <p:spPr>
          <a:xfrm>
            <a:off x="3168063" y="4018750"/>
            <a:ext cx="13635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6"/>
          <p:cNvSpPr txBox="1"/>
          <p:nvPr>
            <p:ph idx="21" type="subTitle"/>
          </p:nvPr>
        </p:nvSpPr>
        <p:spPr>
          <a:xfrm>
            <a:off x="4608638" y="4018750"/>
            <a:ext cx="13635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6"/>
          <p:cNvSpPr txBox="1"/>
          <p:nvPr>
            <p:ph idx="22" type="subTitle"/>
          </p:nvPr>
        </p:nvSpPr>
        <p:spPr>
          <a:xfrm>
            <a:off x="6051325" y="4018750"/>
            <a:ext cx="13635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6"/>
          <p:cNvSpPr txBox="1"/>
          <p:nvPr>
            <p:ph idx="23" type="subTitle"/>
          </p:nvPr>
        </p:nvSpPr>
        <p:spPr>
          <a:xfrm>
            <a:off x="7490350" y="4018750"/>
            <a:ext cx="13635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type="title">
  <p:cSld name="TITLE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457" name="Google Shape;457;p5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58" name="Google Shape;458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 showMasterSp="0">
  <p:cSld name="Title and Caption"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2"/>
          <p:cNvSpPr txBox="1"/>
          <p:nvPr>
            <p:ph type="title"/>
          </p:nvPr>
        </p:nvSpPr>
        <p:spPr>
          <a:xfrm>
            <a:off x="514350" y="565149"/>
            <a:ext cx="8115300" cy="21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1" name="Google Shape;461;p52"/>
          <p:cNvSpPr txBox="1"/>
          <p:nvPr>
            <p:ph idx="1" type="body"/>
          </p:nvPr>
        </p:nvSpPr>
        <p:spPr>
          <a:xfrm>
            <a:off x="768350" y="2736850"/>
            <a:ext cx="75978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462" name="Google Shape;462;p52"/>
          <p:cNvSpPr txBox="1"/>
          <p:nvPr>
            <p:ph idx="10" type="dt"/>
          </p:nvPr>
        </p:nvSpPr>
        <p:spPr>
          <a:xfrm>
            <a:off x="5860839" y="285750"/>
            <a:ext cx="218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100"/>
              <a:buFont typeface="Arial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9pPr>
          </a:lstStyle>
          <a:p/>
        </p:txBody>
      </p:sp>
      <p:sp>
        <p:nvSpPr>
          <p:cNvPr id="463" name="Google Shape;463;p52"/>
          <p:cNvSpPr txBox="1"/>
          <p:nvPr>
            <p:ph idx="11" type="ftr"/>
          </p:nvPr>
        </p:nvSpPr>
        <p:spPr>
          <a:xfrm>
            <a:off x="514350" y="284956"/>
            <a:ext cx="524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100"/>
              <a:buFont typeface="Arial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9pPr>
          </a:lstStyle>
          <a:p/>
        </p:txBody>
      </p:sp>
      <p:sp>
        <p:nvSpPr>
          <p:cNvPr id="464" name="Google Shape;464;p52"/>
          <p:cNvSpPr txBox="1"/>
          <p:nvPr>
            <p:ph idx="12" type="sldNum"/>
          </p:nvPr>
        </p:nvSpPr>
        <p:spPr>
          <a:xfrm>
            <a:off x="8146839" y="285750"/>
            <a:ext cx="48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71" name="Google Shape;471;p5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72" name="Google Shape;472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5" name="Google Shape;475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8" name="Google Shape;478;p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9" name="Google Shape;479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2" name="Google Shape;482;p5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83" name="Google Shape;483;p5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84" name="Google Shape;484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7" name="Google Shape;487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90" name="Google Shape;490;p5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1" name="Google Shape;491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94" name="Google Shape;494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6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8" name="Google Shape;498;p6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99" name="Google Shape;499;p6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0" name="Google Shape;500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eakers">
  <p:cSld name="BLANK_1_1_1_1_1_1_1_1_1_1_1_2_1_1">
    <p:bg>
      <p:bgPr>
        <a:solidFill>
          <a:schemeClr val="dk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"/>
          <p:cNvSpPr txBox="1"/>
          <p:nvPr>
            <p:ph type="title"/>
          </p:nvPr>
        </p:nvSpPr>
        <p:spPr>
          <a:xfrm>
            <a:off x="292597" y="474750"/>
            <a:ext cx="63903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82" name="Google Shape;82;p7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7"/>
          <p:cNvSpPr/>
          <p:nvPr>
            <p:ph idx="2" type="pic"/>
          </p:nvPr>
        </p:nvSpPr>
        <p:spPr>
          <a:xfrm>
            <a:off x="477231" y="2396357"/>
            <a:ext cx="1243500" cy="124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4" name="Google Shape;84;p7"/>
          <p:cNvSpPr/>
          <p:nvPr>
            <p:ph idx="3" type="pic"/>
          </p:nvPr>
        </p:nvSpPr>
        <p:spPr>
          <a:xfrm>
            <a:off x="1867356" y="2396357"/>
            <a:ext cx="1243500" cy="124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5" name="Google Shape;85;p7"/>
          <p:cNvSpPr/>
          <p:nvPr>
            <p:ph idx="4" type="pic"/>
          </p:nvPr>
        </p:nvSpPr>
        <p:spPr>
          <a:xfrm>
            <a:off x="3257481" y="2396357"/>
            <a:ext cx="1243500" cy="124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6" name="Google Shape;86;p7"/>
          <p:cNvSpPr/>
          <p:nvPr>
            <p:ph idx="5" type="pic"/>
          </p:nvPr>
        </p:nvSpPr>
        <p:spPr>
          <a:xfrm>
            <a:off x="4647606" y="2396357"/>
            <a:ext cx="1243500" cy="124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7" name="Google Shape;87;p7"/>
          <p:cNvSpPr/>
          <p:nvPr>
            <p:ph idx="6" type="pic"/>
          </p:nvPr>
        </p:nvSpPr>
        <p:spPr>
          <a:xfrm>
            <a:off x="6037732" y="2396357"/>
            <a:ext cx="1243500" cy="124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8" name="Google Shape;88;p7"/>
          <p:cNvSpPr/>
          <p:nvPr>
            <p:ph idx="7" type="pic"/>
          </p:nvPr>
        </p:nvSpPr>
        <p:spPr>
          <a:xfrm>
            <a:off x="7427857" y="2396357"/>
            <a:ext cx="1243500" cy="124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9" name="Google Shape;89;p7"/>
          <p:cNvSpPr txBox="1"/>
          <p:nvPr>
            <p:ph idx="1" type="body"/>
          </p:nvPr>
        </p:nvSpPr>
        <p:spPr>
          <a:xfrm>
            <a:off x="475200" y="3765475"/>
            <a:ext cx="1243500" cy="5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90" name="Google Shape;90;p7"/>
          <p:cNvSpPr txBox="1"/>
          <p:nvPr>
            <p:ph idx="8" type="body"/>
          </p:nvPr>
        </p:nvSpPr>
        <p:spPr>
          <a:xfrm>
            <a:off x="1865730" y="3765475"/>
            <a:ext cx="1243500" cy="5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 algn="ctr">
              <a:spcBef>
                <a:spcPts val="800"/>
              </a:spcBef>
              <a:spcAft>
                <a:spcPts val="0"/>
              </a:spcAft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 algn="ctr">
              <a:spcBef>
                <a:spcPts val="800"/>
              </a:spcBef>
              <a:spcAft>
                <a:spcPts val="0"/>
              </a:spcAft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 algn="ctr">
              <a:spcBef>
                <a:spcPts val="800"/>
              </a:spcBef>
              <a:spcAft>
                <a:spcPts val="0"/>
              </a:spcAft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 algn="ctr">
              <a:spcBef>
                <a:spcPts val="800"/>
              </a:spcBef>
              <a:spcAft>
                <a:spcPts val="0"/>
              </a:spcAft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 algn="ctr">
              <a:spcBef>
                <a:spcPts val="800"/>
              </a:spcBef>
              <a:spcAft>
                <a:spcPts val="0"/>
              </a:spcAft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 algn="ctr">
              <a:spcBef>
                <a:spcPts val="800"/>
              </a:spcBef>
              <a:spcAft>
                <a:spcPts val="0"/>
              </a:spcAft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 algn="ctr">
              <a:spcBef>
                <a:spcPts val="800"/>
              </a:spcBef>
              <a:spcAft>
                <a:spcPts val="0"/>
              </a:spcAft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 algn="ctr">
              <a:spcBef>
                <a:spcPts val="800"/>
              </a:spcBef>
              <a:spcAft>
                <a:spcPts val="800"/>
              </a:spcAft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91" name="Google Shape;91;p7"/>
          <p:cNvSpPr txBox="1"/>
          <p:nvPr>
            <p:ph idx="9" type="body"/>
          </p:nvPr>
        </p:nvSpPr>
        <p:spPr>
          <a:xfrm>
            <a:off x="3256260" y="3765475"/>
            <a:ext cx="1243500" cy="5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92" name="Google Shape;92;p7"/>
          <p:cNvSpPr txBox="1"/>
          <p:nvPr>
            <p:ph idx="13" type="body"/>
          </p:nvPr>
        </p:nvSpPr>
        <p:spPr>
          <a:xfrm>
            <a:off x="4646790" y="3765475"/>
            <a:ext cx="1243500" cy="5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93" name="Google Shape;93;p7"/>
          <p:cNvSpPr txBox="1"/>
          <p:nvPr>
            <p:ph idx="14" type="body"/>
          </p:nvPr>
        </p:nvSpPr>
        <p:spPr>
          <a:xfrm>
            <a:off x="6037320" y="3765475"/>
            <a:ext cx="1243500" cy="5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94" name="Google Shape;94;p7"/>
          <p:cNvSpPr txBox="1"/>
          <p:nvPr>
            <p:ph idx="15" type="body"/>
          </p:nvPr>
        </p:nvSpPr>
        <p:spPr>
          <a:xfrm>
            <a:off x="7427850" y="3765475"/>
            <a:ext cx="1243500" cy="5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95" name="Google Shape;95;p7"/>
          <p:cNvSpPr txBox="1"/>
          <p:nvPr>
            <p:ph idx="16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96" name="Google Shape;96;p7"/>
          <p:cNvSpPr txBox="1"/>
          <p:nvPr>
            <p:ph idx="17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6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03" name="Google Shape;503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6" name="Google Shape;506;p6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7" name="Google Shape;507;p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5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2" name="Google Shape;512;p65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57575"/>
              </a:buClr>
              <a:buSzPts val="1400"/>
              <a:buNone/>
              <a:defRPr sz="14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513" name="Google Shape;513;p6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14" name="Google Shape;514;p6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15" name="Google Shape;515;p6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 showMasterSp="0">
  <p:cSld name="Title and Caption"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66"/>
          <p:cNvSpPr txBox="1"/>
          <p:nvPr>
            <p:ph type="title"/>
          </p:nvPr>
        </p:nvSpPr>
        <p:spPr>
          <a:xfrm>
            <a:off x="514350" y="565149"/>
            <a:ext cx="8115300" cy="21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8" name="Google Shape;518;p66"/>
          <p:cNvSpPr txBox="1"/>
          <p:nvPr>
            <p:ph idx="1" type="body"/>
          </p:nvPr>
        </p:nvSpPr>
        <p:spPr>
          <a:xfrm>
            <a:off x="768350" y="2736850"/>
            <a:ext cx="75978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19" name="Google Shape;519;p66"/>
          <p:cNvSpPr txBox="1"/>
          <p:nvPr>
            <p:ph idx="10" type="dt"/>
          </p:nvPr>
        </p:nvSpPr>
        <p:spPr>
          <a:xfrm>
            <a:off x="5860839" y="285750"/>
            <a:ext cx="218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100"/>
              <a:buFont typeface="Arial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9pPr>
          </a:lstStyle>
          <a:p/>
        </p:txBody>
      </p:sp>
      <p:sp>
        <p:nvSpPr>
          <p:cNvPr id="520" name="Google Shape;520;p66"/>
          <p:cNvSpPr txBox="1"/>
          <p:nvPr>
            <p:ph idx="11" type="ftr"/>
          </p:nvPr>
        </p:nvSpPr>
        <p:spPr>
          <a:xfrm>
            <a:off x="514350" y="284956"/>
            <a:ext cx="524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100"/>
              <a:buFont typeface="Arial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9pPr>
          </a:lstStyle>
          <a:p/>
        </p:txBody>
      </p:sp>
      <p:sp>
        <p:nvSpPr>
          <p:cNvPr id="521" name="Google Shape;521;p66"/>
          <p:cNvSpPr txBox="1"/>
          <p:nvPr>
            <p:ph idx="12" type="sldNum"/>
          </p:nvPr>
        </p:nvSpPr>
        <p:spPr>
          <a:xfrm>
            <a:off x="8146839" y="285750"/>
            <a:ext cx="48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67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4" name="Google Shape;524;p67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525" name="Google Shape;525;p67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26" name="Google Shape;526;p6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27" name="Google Shape;527;p6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28" name="Google Shape;528;p6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 1">
  <p:cSld name="BLANK_1_1_1_1_2_2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68"/>
          <p:cNvSpPr/>
          <p:nvPr>
            <p:ph idx="2" type="pic"/>
          </p:nvPr>
        </p:nvSpPr>
        <p:spPr>
          <a:xfrm>
            <a:off x="284700" y="1440150"/>
            <a:ext cx="605100" cy="14139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531" name="Google Shape;531;p68"/>
          <p:cNvSpPr/>
          <p:nvPr>
            <p:ph idx="3" type="pic"/>
          </p:nvPr>
        </p:nvSpPr>
        <p:spPr>
          <a:xfrm>
            <a:off x="1002300" y="1440150"/>
            <a:ext cx="2055000" cy="1413900"/>
          </a:xfrm>
          <a:prstGeom prst="roundRect">
            <a:avLst>
              <a:gd fmla="val 16960" name="adj"/>
            </a:avLst>
          </a:prstGeom>
          <a:noFill/>
          <a:ln>
            <a:noFill/>
          </a:ln>
        </p:spPr>
      </p:sp>
      <p:sp>
        <p:nvSpPr>
          <p:cNvPr id="532" name="Google Shape;532;p68"/>
          <p:cNvSpPr/>
          <p:nvPr>
            <p:ph idx="4" type="pic"/>
          </p:nvPr>
        </p:nvSpPr>
        <p:spPr>
          <a:xfrm>
            <a:off x="3185700" y="1440150"/>
            <a:ext cx="605100" cy="14139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533" name="Google Shape;533;p68"/>
          <p:cNvSpPr/>
          <p:nvPr>
            <p:ph idx="5" type="pic"/>
          </p:nvPr>
        </p:nvSpPr>
        <p:spPr>
          <a:xfrm>
            <a:off x="3903300" y="1440150"/>
            <a:ext cx="2055000" cy="1413900"/>
          </a:xfrm>
          <a:prstGeom prst="roundRect">
            <a:avLst>
              <a:gd fmla="val 16960" name="adj"/>
            </a:avLst>
          </a:prstGeom>
          <a:noFill/>
          <a:ln>
            <a:noFill/>
          </a:ln>
        </p:spPr>
      </p:sp>
      <p:sp>
        <p:nvSpPr>
          <p:cNvPr id="534" name="Google Shape;534;p68"/>
          <p:cNvSpPr/>
          <p:nvPr>
            <p:ph idx="6" type="pic"/>
          </p:nvPr>
        </p:nvSpPr>
        <p:spPr>
          <a:xfrm>
            <a:off x="6086700" y="1440150"/>
            <a:ext cx="605100" cy="14139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535" name="Google Shape;535;p68"/>
          <p:cNvSpPr/>
          <p:nvPr>
            <p:ph idx="7" type="pic"/>
          </p:nvPr>
        </p:nvSpPr>
        <p:spPr>
          <a:xfrm>
            <a:off x="6804300" y="1440150"/>
            <a:ext cx="2055000" cy="1413900"/>
          </a:xfrm>
          <a:prstGeom prst="roundRect">
            <a:avLst>
              <a:gd fmla="val 16960" name="adj"/>
            </a:avLst>
          </a:prstGeom>
          <a:noFill/>
          <a:ln>
            <a:noFill/>
          </a:ln>
        </p:spPr>
      </p:sp>
      <p:sp>
        <p:nvSpPr>
          <p:cNvPr id="536" name="Google Shape;536;p68"/>
          <p:cNvSpPr txBox="1"/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537" name="Google Shape;537;p68"/>
          <p:cNvSpPr txBox="1"/>
          <p:nvPr>
            <p:ph idx="1" type="body"/>
          </p:nvPr>
        </p:nvSpPr>
        <p:spPr>
          <a:xfrm>
            <a:off x="284700" y="3817800"/>
            <a:ext cx="2772600" cy="1042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8" name="Google Shape;538;p68"/>
          <p:cNvSpPr txBox="1"/>
          <p:nvPr>
            <p:ph idx="8" type="subTitle"/>
          </p:nvPr>
        </p:nvSpPr>
        <p:spPr>
          <a:xfrm>
            <a:off x="284700" y="3421198"/>
            <a:ext cx="2772600" cy="196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539" name="Google Shape;539;p68"/>
          <p:cNvSpPr txBox="1"/>
          <p:nvPr>
            <p:ph idx="9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540" name="Google Shape;540;p68"/>
          <p:cNvSpPr txBox="1"/>
          <p:nvPr>
            <p:ph idx="13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541" name="Google Shape;541;p68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2" name="Google Shape;542;p68"/>
          <p:cNvSpPr txBox="1"/>
          <p:nvPr>
            <p:ph idx="14" type="body"/>
          </p:nvPr>
        </p:nvSpPr>
        <p:spPr>
          <a:xfrm>
            <a:off x="3185700" y="3817800"/>
            <a:ext cx="2772600" cy="1042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rm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543" name="Google Shape;543;p68"/>
          <p:cNvSpPr txBox="1"/>
          <p:nvPr>
            <p:ph idx="15" type="subTitle"/>
          </p:nvPr>
        </p:nvSpPr>
        <p:spPr>
          <a:xfrm>
            <a:off x="3185700" y="3421198"/>
            <a:ext cx="2772600" cy="196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544" name="Google Shape;544;p68"/>
          <p:cNvSpPr txBox="1"/>
          <p:nvPr>
            <p:ph idx="16" type="body"/>
          </p:nvPr>
        </p:nvSpPr>
        <p:spPr>
          <a:xfrm>
            <a:off x="6086700" y="3817800"/>
            <a:ext cx="2772600" cy="1042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rm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545" name="Google Shape;545;p68"/>
          <p:cNvSpPr txBox="1"/>
          <p:nvPr>
            <p:ph idx="17" type="subTitle"/>
          </p:nvPr>
        </p:nvSpPr>
        <p:spPr>
          <a:xfrm>
            <a:off x="6086700" y="3421198"/>
            <a:ext cx="2772600" cy="196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7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52" name="Google Shape;552;p7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53" name="Google Shape;553;p7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7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56" name="Google Shape;556;p7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9" name="Google Shape;559;p7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0" name="Google Shape;560;p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eakers 2">
  <p:cSld name="BLANK_1_1_1_1_1_1_1_1_1_1_1_2_1_1_1">
    <p:bg>
      <p:bgPr>
        <a:solidFill>
          <a:schemeClr val="lt2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 txBox="1"/>
          <p:nvPr>
            <p:ph type="title"/>
          </p:nvPr>
        </p:nvSpPr>
        <p:spPr>
          <a:xfrm>
            <a:off x="292597" y="474750"/>
            <a:ext cx="63903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99" name="Google Shape;99;p8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8"/>
          <p:cNvSpPr txBox="1"/>
          <p:nvPr>
            <p:ph idx="1" type="body"/>
          </p:nvPr>
        </p:nvSpPr>
        <p:spPr>
          <a:xfrm>
            <a:off x="282017" y="2832891"/>
            <a:ext cx="1307700" cy="54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01" name="Google Shape;101;p8"/>
          <p:cNvSpPr txBox="1"/>
          <p:nvPr>
            <p:ph idx="2" type="body"/>
          </p:nvPr>
        </p:nvSpPr>
        <p:spPr>
          <a:xfrm>
            <a:off x="1735443" y="2832891"/>
            <a:ext cx="1307700" cy="54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02" name="Google Shape;102;p8"/>
          <p:cNvSpPr txBox="1"/>
          <p:nvPr>
            <p:ph idx="3" type="body"/>
          </p:nvPr>
        </p:nvSpPr>
        <p:spPr>
          <a:xfrm>
            <a:off x="3188870" y="2832891"/>
            <a:ext cx="1307700" cy="54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03" name="Google Shape;103;p8"/>
          <p:cNvSpPr txBox="1"/>
          <p:nvPr>
            <p:ph idx="4" type="body"/>
          </p:nvPr>
        </p:nvSpPr>
        <p:spPr>
          <a:xfrm>
            <a:off x="4642297" y="2832891"/>
            <a:ext cx="1307700" cy="54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04" name="Google Shape;104;p8"/>
          <p:cNvSpPr txBox="1"/>
          <p:nvPr>
            <p:ph idx="5" type="body"/>
          </p:nvPr>
        </p:nvSpPr>
        <p:spPr>
          <a:xfrm>
            <a:off x="6095723" y="2832891"/>
            <a:ext cx="1307700" cy="54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05" name="Google Shape;105;p8"/>
          <p:cNvSpPr txBox="1"/>
          <p:nvPr>
            <p:ph idx="6" type="body"/>
          </p:nvPr>
        </p:nvSpPr>
        <p:spPr>
          <a:xfrm>
            <a:off x="7549150" y="2832891"/>
            <a:ext cx="1307700" cy="54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06" name="Google Shape;106;p8"/>
          <p:cNvSpPr txBox="1"/>
          <p:nvPr>
            <p:ph idx="7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07" name="Google Shape;107;p8"/>
          <p:cNvSpPr txBox="1"/>
          <p:nvPr>
            <p:ph idx="8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08" name="Google Shape;108;p8"/>
          <p:cNvSpPr/>
          <p:nvPr>
            <p:ph idx="9" type="pic"/>
          </p:nvPr>
        </p:nvSpPr>
        <p:spPr>
          <a:xfrm>
            <a:off x="282017" y="1446074"/>
            <a:ext cx="1307700" cy="1307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09" name="Google Shape;109;p8"/>
          <p:cNvSpPr/>
          <p:nvPr>
            <p:ph idx="13" type="pic"/>
          </p:nvPr>
        </p:nvSpPr>
        <p:spPr>
          <a:xfrm>
            <a:off x="1735443" y="1446074"/>
            <a:ext cx="1307700" cy="1307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10" name="Google Shape;110;p8"/>
          <p:cNvSpPr/>
          <p:nvPr>
            <p:ph idx="14" type="pic"/>
          </p:nvPr>
        </p:nvSpPr>
        <p:spPr>
          <a:xfrm>
            <a:off x="3188870" y="1446074"/>
            <a:ext cx="1307700" cy="1307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11" name="Google Shape;111;p8"/>
          <p:cNvSpPr/>
          <p:nvPr>
            <p:ph idx="15" type="pic"/>
          </p:nvPr>
        </p:nvSpPr>
        <p:spPr>
          <a:xfrm>
            <a:off x="4642297" y="1446074"/>
            <a:ext cx="1307700" cy="1307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12" name="Google Shape;112;p8"/>
          <p:cNvSpPr/>
          <p:nvPr>
            <p:ph idx="16" type="pic"/>
          </p:nvPr>
        </p:nvSpPr>
        <p:spPr>
          <a:xfrm>
            <a:off x="6095723" y="1446074"/>
            <a:ext cx="1307700" cy="1307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13" name="Google Shape;113;p8"/>
          <p:cNvSpPr/>
          <p:nvPr>
            <p:ph idx="17" type="pic"/>
          </p:nvPr>
        </p:nvSpPr>
        <p:spPr>
          <a:xfrm>
            <a:off x="7549150" y="1446074"/>
            <a:ext cx="1307700" cy="1307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14" name="Google Shape;114;p8"/>
          <p:cNvSpPr txBox="1"/>
          <p:nvPr>
            <p:ph idx="18" type="body"/>
          </p:nvPr>
        </p:nvSpPr>
        <p:spPr>
          <a:xfrm>
            <a:off x="279292" y="3564958"/>
            <a:ext cx="13077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115" name="Google Shape;115;p8"/>
          <p:cNvSpPr txBox="1"/>
          <p:nvPr>
            <p:ph idx="19" type="body"/>
          </p:nvPr>
        </p:nvSpPr>
        <p:spPr>
          <a:xfrm>
            <a:off x="1732718" y="3564958"/>
            <a:ext cx="13077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116" name="Google Shape;116;p8"/>
          <p:cNvSpPr txBox="1"/>
          <p:nvPr>
            <p:ph idx="20" type="body"/>
          </p:nvPr>
        </p:nvSpPr>
        <p:spPr>
          <a:xfrm>
            <a:off x="3186145" y="3564958"/>
            <a:ext cx="13077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117" name="Google Shape;117;p8"/>
          <p:cNvSpPr txBox="1"/>
          <p:nvPr>
            <p:ph idx="21" type="body"/>
          </p:nvPr>
        </p:nvSpPr>
        <p:spPr>
          <a:xfrm>
            <a:off x="4639572" y="3564958"/>
            <a:ext cx="13077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118" name="Google Shape;118;p8"/>
          <p:cNvSpPr txBox="1"/>
          <p:nvPr>
            <p:ph idx="22" type="body"/>
          </p:nvPr>
        </p:nvSpPr>
        <p:spPr>
          <a:xfrm>
            <a:off x="6092998" y="3564958"/>
            <a:ext cx="13077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119" name="Google Shape;119;p8"/>
          <p:cNvSpPr txBox="1"/>
          <p:nvPr>
            <p:ph idx="23" type="body"/>
          </p:nvPr>
        </p:nvSpPr>
        <p:spPr>
          <a:xfrm>
            <a:off x="7546425" y="3564958"/>
            <a:ext cx="13077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3" name="Google Shape;563;p7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64" name="Google Shape;564;p7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65" name="Google Shape;565;p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8" name="Google Shape;568;p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71" name="Google Shape;571;p7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72" name="Google Shape;572;p7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7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75" name="Google Shape;575;p7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7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7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79" name="Google Shape;579;p7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80" name="Google Shape;580;p7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1" name="Google Shape;581;p7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7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84" name="Google Shape;584;p7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7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7" name="Google Shape;587;p7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8" name="Google Shape;588;p7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81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3" name="Google Shape;593;p81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57575"/>
              </a:buClr>
              <a:buSzPts val="1400"/>
              <a:buNone/>
              <a:defRPr sz="14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594" name="Google Shape;594;p8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95" name="Google Shape;595;p8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96" name="Google Shape;596;p8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 showMasterSp="0">
  <p:cSld name="Title and Caption"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82"/>
          <p:cNvSpPr txBox="1"/>
          <p:nvPr>
            <p:ph type="title"/>
          </p:nvPr>
        </p:nvSpPr>
        <p:spPr>
          <a:xfrm>
            <a:off x="514350" y="565149"/>
            <a:ext cx="8115300" cy="21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9" name="Google Shape;599;p82"/>
          <p:cNvSpPr txBox="1"/>
          <p:nvPr>
            <p:ph idx="1" type="body"/>
          </p:nvPr>
        </p:nvSpPr>
        <p:spPr>
          <a:xfrm>
            <a:off x="768350" y="2736850"/>
            <a:ext cx="75978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00" name="Google Shape;600;p82"/>
          <p:cNvSpPr txBox="1"/>
          <p:nvPr>
            <p:ph idx="10" type="dt"/>
          </p:nvPr>
        </p:nvSpPr>
        <p:spPr>
          <a:xfrm>
            <a:off x="5860839" y="285750"/>
            <a:ext cx="218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100"/>
              <a:buFont typeface="Arial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9pPr>
          </a:lstStyle>
          <a:p/>
        </p:txBody>
      </p:sp>
      <p:sp>
        <p:nvSpPr>
          <p:cNvPr id="601" name="Google Shape;601;p82"/>
          <p:cNvSpPr txBox="1"/>
          <p:nvPr>
            <p:ph idx="11" type="ftr"/>
          </p:nvPr>
        </p:nvSpPr>
        <p:spPr>
          <a:xfrm>
            <a:off x="514350" y="284956"/>
            <a:ext cx="524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100"/>
              <a:buFont typeface="Arial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9pPr>
          </a:lstStyle>
          <a:p/>
        </p:txBody>
      </p:sp>
      <p:sp>
        <p:nvSpPr>
          <p:cNvPr id="602" name="Google Shape;602;p82"/>
          <p:cNvSpPr txBox="1"/>
          <p:nvPr>
            <p:ph idx="12" type="sldNum"/>
          </p:nvPr>
        </p:nvSpPr>
        <p:spPr>
          <a:xfrm>
            <a:off x="8146839" y="285750"/>
            <a:ext cx="48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CUSTOM_4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22" name="Google Shape;122;p9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23" name="Google Shape;123;p9"/>
          <p:cNvSpPr txBox="1"/>
          <p:nvPr>
            <p:ph idx="3" type="body"/>
          </p:nvPr>
        </p:nvSpPr>
        <p:spPr>
          <a:xfrm>
            <a:off x="360300" y="2181900"/>
            <a:ext cx="8496600" cy="2486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indent="-228600" lvl="1" marL="9144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indent="-228600" lvl="2" marL="13716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indent="-228600" lvl="3" marL="18288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indent="-228600" lvl="4" marL="22860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indent="-228600" lvl="5" marL="2743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indent="-228600" lvl="6" marL="32004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indent="-228600" lvl="7" marL="36576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indent="-228600" lvl="8" marL="41148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124" name="Google Shape;124;p9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ALT 1">
  <p:cSld name="BLANK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"/>
          <p:cNvSpPr txBox="1"/>
          <p:nvPr>
            <p:ph type="title"/>
          </p:nvPr>
        </p:nvSpPr>
        <p:spPr>
          <a:xfrm>
            <a:off x="284700" y="474750"/>
            <a:ext cx="4227300" cy="9654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27" name="Google Shape;127;p10"/>
          <p:cNvSpPr/>
          <p:nvPr>
            <p:ph idx="2" type="pic"/>
          </p:nvPr>
        </p:nvSpPr>
        <p:spPr>
          <a:xfrm>
            <a:off x="4629600" y="474750"/>
            <a:ext cx="4227300" cy="4194000"/>
          </a:xfrm>
          <a:prstGeom prst="roundRect">
            <a:avLst>
              <a:gd fmla="val 5294" name="adj"/>
            </a:avLst>
          </a:prstGeom>
          <a:noFill/>
          <a:ln>
            <a:noFill/>
          </a:ln>
        </p:spPr>
      </p:sp>
      <p:sp>
        <p:nvSpPr>
          <p:cNvPr id="128" name="Google Shape;128;p10"/>
          <p:cNvSpPr txBox="1"/>
          <p:nvPr>
            <p:ph idx="1" type="body"/>
          </p:nvPr>
        </p:nvSpPr>
        <p:spPr>
          <a:xfrm>
            <a:off x="284700" y="3065325"/>
            <a:ext cx="2772600" cy="1603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Char char="■"/>
              <a:defRPr sz="1200"/>
            </a:lvl9pPr>
          </a:lstStyle>
          <a:p/>
        </p:txBody>
      </p:sp>
      <p:sp>
        <p:nvSpPr>
          <p:cNvPr id="129" name="Google Shape;129;p10"/>
          <p:cNvSpPr txBox="1"/>
          <p:nvPr>
            <p:ph idx="3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30" name="Google Shape;130;p10"/>
          <p:cNvSpPr txBox="1"/>
          <p:nvPr>
            <p:ph idx="4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31" name="Google Shape;131;p10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65.xml"/><Relationship Id="rId16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7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228600" y="1833125"/>
            <a:ext cx="5760600" cy="3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indent="-2921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indent="-2921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indent="-2921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Instrument Sans"/>
              <a:buChar char="■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228600" y="256925"/>
            <a:ext cx="86283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2" type="body"/>
          </p:nvPr>
        </p:nvSpPr>
        <p:spPr>
          <a:xfrm>
            <a:off x="4028050" y="1866850"/>
            <a:ext cx="3640800" cy="24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474">
          <p15:clr>
            <a:srgbClr val="E46962"/>
          </p15:clr>
        </p15:guide>
        <p15:guide id="2" pos="1548">
          <p15:clr>
            <a:srgbClr val="E46962"/>
          </p15:clr>
        </p15:guide>
        <p15:guide id="3" pos="2842">
          <p15:clr>
            <a:srgbClr val="E46962"/>
          </p15:clr>
        </p15:guide>
        <p15:guide id="4" pos="2916">
          <p15:clr>
            <a:srgbClr val="E46962"/>
          </p15:clr>
        </p15:guide>
        <p15:guide id="5" pos="4211">
          <p15:clr>
            <a:srgbClr val="E46962"/>
          </p15:clr>
        </p15:guide>
        <p15:guide id="6" pos="4285">
          <p15:clr>
            <a:srgbClr val="E46962"/>
          </p15:clr>
        </p15:guide>
        <p15:guide id="7" pos="1926">
          <p15:clr>
            <a:srgbClr val="E46962"/>
          </p15:clr>
        </p15:guide>
        <p15:guide id="8" pos="2007">
          <p15:clr>
            <a:srgbClr val="E46962"/>
          </p15:clr>
        </p15:guide>
        <p15:guide id="9" pos="3753">
          <p15:clr>
            <a:srgbClr val="E46962"/>
          </p15:clr>
        </p15:guide>
        <p15:guide id="10" pos="3833">
          <p15:clr>
            <a:srgbClr val="E46962"/>
          </p15:clr>
        </p15:guide>
        <p15:guide id="11" orient="horz" pos="299">
          <p15:clr>
            <a:srgbClr val="E46962"/>
          </p15:clr>
        </p15:guide>
        <p15:guide id="12" orient="horz" pos="907">
          <p15:clr>
            <a:srgbClr val="E46962"/>
          </p15:clr>
        </p15:guide>
        <p15:guide id="13" orient="horz" pos="981">
          <p15:clr>
            <a:srgbClr val="E46962"/>
          </p15:clr>
        </p15:guide>
        <p15:guide id="14" orient="horz" pos="1583">
          <p15:clr>
            <a:srgbClr val="E46962"/>
          </p15:clr>
        </p15:guide>
        <p15:guide id="15" orient="horz" pos="1657">
          <p15:clr>
            <a:srgbClr val="E46962"/>
          </p15:clr>
        </p15:guide>
        <p15:guide id="16" orient="horz" pos="2259">
          <p15:clr>
            <a:srgbClr val="E46962"/>
          </p15:clr>
        </p15:guide>
        <p15:guide id="17" orient="horz" pos="2333">
          <p15:clr>
            <a:srgbClr val="E46962"/>
          </p15:clr>
        </p15:guide>
        <p15:guide id="18" orient="horz" pos="2941">
          <p15:clr>
            <a:srgbClr val="E46962"/>
          </p15:clr>
        </p15:guide>
        <p15:guide id="19" pos="179">
          <p15:clr>
            <a:srgbClr val="E46962"/>
          </p15:clr>
        </p15:guide>
        <p15:guide id="20" orient="horz" pos="180">
          <p15:clr>
            <a:srgbClr val="E46962"/>
          </p15:clr>
        </p15:guide>
        <p15:guide id="21" orient="horz" pos="3061">
          <p15:clr>
            <a:srgbClr val="E46962"/>
          </p15:clr>
        </p15:guide>
        <p15:guide id="22" pos="5579">
          <p15:clr>
            <a:srgbClr val="E46962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7" name="Google Shape;467;p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8" name="Google Shape;468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48" name="Google Shape;548;p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49" name="Google Shape;549;p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gpacalculator.io/high-school-gpa-calculator/" TargetMode="External"/><Relationship Id="rId4" Type="http://schemas.openxmlformats.org/officeDocument/2006/relationships/hyperlink" Target="https://gpacalculator.io/gpa-scale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gafutures.org/?action=signin" TargetMode="External"/><Relationship Id="rId4" Type="http://schemas.openxmlformats.org/officeDocument/2006/relationships/hyperlink" Target="https://www.gafutures.org/create-account/" TargetMode="External"/><Relationship Id="rId5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gafutures.org/hope-state-aid-programs/scholarships-grants/dual-enrollment/?utm_source=chatgpt.com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redcross.org/?cid=generic&amp;med=cpc&amp;source=google&amp;scode=RSG00000E017&amp;gclsrc=aw.ds&amp;gad_source=1&amp;gad_campaignid=258307501&amp;gbraid=0AAAAAD0HxsAGH7pjApbIYwHC6TYNXlKtQ&amp;gclid=CjwKCAjw14zPBhAuEiwAP3-EbxZIj7EvvBGuqUrjPxH4uxqnyIkR88rMB-ECI1ZoikLs1PigLYOT0hoC1fwQAvD_BwE" TargetMode="External"/><Relationship Id="rId4" Type="http://schemas.openxmlformats.org/officeDocument/2006/relationships/hyperlink" Target="https://www.rotary.org/en/get-involved/interact-clubs" TargetMode="External"/><Relationship Id="rId5" Type="http://schemas.openxmlformats.org/officeDocument/2006/relationships/hyperlink" Target="https://schoolhouse.world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hyperlink" Target="https://schoolhouse.world/blog/more-colleges-accept-the-schoolhouse-portfolio-in-college-admissions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gradyhealth.org/health-outcomes-at-grady/teen-experience-and-leadership-program/" TargetMode="External"/><Relationship Id="rId4" Type="http://schemas.openxmlformats.org/officeDocument/2006/relationships/hyperlink" Target="https://med.aws.emory.edu/departments/human-genetics/next-gen.html?utm_source" TargetMode="External"/><Relationship Id="rId5" Type="http://schemas.openxmlformats.org/officeDocument/2006/relationships/hyperlink" Target="https://www.theknowledgehouse.org/apply/" TargetMode="External"/><Relationship Id="rId6" Type="http://schemas.openxmlformats.org/officeDocument/2006/relationships/hyperlink" Target="https://www.hfyny.org/" TargetMode="External"/><Relationship Id="rId7" Type="http://schemas.openxmlformats.org/officeDocument/2006/relationships/hyperlink" Target="https://ceismc.gatech.edu/gift/real" TargetMode="External"/><Relationship Id="rId8" Type="http://schemas.openxmlformats.org/officeDocument/2006/relationships/hyperlink" Target="https://www.teenlife.com/category/summer/pre-college-summer-programs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fastweb.com/" TargetMode="External"/><Relationship Id="rId4" Type="http://schemas.openxmlformats.org/officeDocument/2006/relationships/hyperlink" Target="http://scholarships.com" TargetMode="External"/><Relationship Id="rId5" Type="http://schemas.openxmlformats.org/officeDocument/2006/relationships/hyperlink" Target="https://bigfuture.collegeboard.org/" TargetMode="External"/><Relationship Id="rId6" Type="http://schemas.openxmlformats.org/officeDocument/2006/relationships/hyperlink" Target="https://scholarships360.org/" TargetMode="External"/><Relationship Id="rId7" Type="http://schemas.openxmlformats.org/officeDocument/2006/relationships/hyperlink" Target="http://bold.org" TargetMode="External"/><Relationship Id="rId8" Type="http://schemas.openxmlformats.org/officeDocument/2006/relationships/hyperlink" Target="https://www.careeronestop.org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schoolhouse.world/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hyperlink" Target="https://cobbk12org-my.sharepoint.com/personal/christopher_whittington_cobbk12_org/_layouts/15/onedrive.aspx?id=%2Fpersonal%2Fchristopher%5Fwhittington%5Fcobbk12%5Forg%2FDocuments%2FWebsite%2FRegistration%2FAcademic%20Planning%20Guide%202026%2D2027%2Epdf&amp;parent=%2Fpersonal%2Fchristopher%5Fwhittington%5Fcobbk12%5Forg%2FDocuments%2FWebsite%2FRegistration&amp;ga=1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bigfuture.collegeboard.org/colleges/georgia-institute-of-technology/admissions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blog.collegevine.com/national-merit-scholarship-full-ride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83"/>
          <p:cNvSpPr/>
          <p:nvPr/>
        </p:nvSpPr>
        <p:spPr>
          <a:xfrm>
            <a:off x="5243775" y="1646400"/>
            <a:ext cx="3732600" cy="11331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rPr>
              <a:t>Presenter</a:t>
            </a:r>
            <a:endParaRPr sz="2500">
              <a:solidFill>
                <a:schemeClr val="lt1"/>
              </a:solidFill>
              <a:latin typeface="Instrument Sans Medium"/>
              <a:ea typeface="Instrument Sans Medium"/>
              <a:cs typeface="Instrument Sans Medium"/>
              <a:sym typeface="Instrument Sa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rPr>
              <a:t>Mrs. Rajini Sundararaj</a:t>
            </a:r>
            <a:endParaRPr sz="2500">
              <a:solidFill>
                <a:schemeClr val="lt1"/>
              </a:solidFill>
              <a:latin typeface="Instrument Sans Medium"/>
              <a:ea typeface="Instrument Sans Medium"/>
              <a:cs typeface="Instrument Sans Medium"/>
              <a:sym typeface="Instrument Sans Medium"/>
            </a:endParaRPr>
          </a:p>
        </p:txBody>
      </p:sp>
      <p:sp>
        <p:nvSpPr>
          <p:cNvPr id="608" name="Google Shape;608;p83"/>
          <p:cNvSpPr/>
          <p:nvPr/>
        </p:nvSpPr>
        <p:spPr>
          <a:xfrm>
            <a:off x="5861950" y="3206625"/>
            <a:ext cx="2235300" cy="7590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rPr>
              <a:t>04/19/2026</a:t>
            </a:r>
            <a:endParaRPr sz="2600">
              <a:solidFill>
                <a:schemeClr val="lt1"/>
              </a:solidFill>
              <a:latin typeface="Instrument Sans Medium"/>
              <a:ea typeface="Instrument Sans Medium"/>
              <a:cs typeface="Instrument Sans Medium"/>
              <a:sym typeface="Instrument Sans Medium"/>
            </a:endParaRPr>
          </a:p>
        </p:txBody>
      </p:sp>
      <p:sp>
        <p:nvSpPr>
          <p:cNvPr id="609" name="Google Shape;609;p83"/>
          <p:cNvSpPr txBox="1"/>
          <p:nvPr>
            <p:ph type="title"/>
          </p:nvPr>
        </p:nvSpPr>
        <p:spPr>
          <a:xfrm>
            <a:off x="228600" y="110875"/>
            <a:ext cx="8226600" cy="45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      </a:t>
            </a:r>
            <a:r>
              <a:rPr lang="en" sz="3500"/>
              <a:t>How to be Successful in  High School</a:t>
            </a:r>
            <a:endParaRPr sz="3500"/>
          </a:p>
        </p:txBody>
      </p:sp>
      <p:sp>
        <p:nvSpPr>
          <p:cNvPr id="610" name="Google Shape;610;p83"/>
          <p:cNvSpPr txBox="1"/>
          <p:nvPr>
            <p:ph type="title"/>
          </p:nvPr>
        </p:nvSpPr>
        <p:spPr>
          <a:xfrm>
            <a:off x="2339700" y="595075"/>
            <a:ext cx="5217000" cy="314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/>
              <a:t>Pave the road to your dream college</a:t>
            </a:r>
            <a:endParaRPr i="1" sz="2400"/>
          </a:p>
        </p:txBody>
      </p:sp>
      <p:pic>
        <p:nvPicPr>
          <p:cNvPr id="611" name="Google Shape;611;p83"/>
          <p:cNvPicPr preferRelativeResize="0"/>
          <p:nvPr/>
        </p:nvPicPr>
        <p:blipFill rotWithShape="1">
          <a:blip r:embed="rId3">
            <a:alphaModFix/>
          </a:blip>
          <a:srcRect b="11559" l="0" r="0" t="0"/>
          <a:stretch/>
        </p:blipFill>
        <p:spPr>
          <a:xfrm>
            <a:off x="134550" y="961475"/>
            <a:ext cx="5001349" cy="41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9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EF2C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8" name="Google Shape;678;p92"/>
          <p:cNvGrpSpPr/>
          <p:nvPr/>
        </p:nvGrpSpPr>
        <p:grpSpPr>
          <a:xfrm>
            <a:off x="121" y="-1"/>
            <a:ext cx="9144076" cy="3200629"/>
            <a:chOff x="7467600" y="0"/>
            <a:chExt cx="4724400" cy="6858000"/>
          </a:xfrm>
        </p:grpSpPr>
        <p:sp>
          <p:nvSpPr>
            <p:cNvPr id="679" name="Google Shape;679;p92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92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rgbClr val="D8F2CF">
                <a:alpha val="4000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1" name="Google Shape;681;p92"/>
          <p:cNvSpPr/>
          <p:nvPr/>
        </p:nvSpPr>
        <p:spPr>
          <a:xfrm>
            <a:off x="0" y="0"/>
            <a:ext cx="9144000" cy="3200400"/>
          </a:xfrm>
          <a:custGeom>
            <a:rect b="b" l="l" r="r" t="t"/>
            <a:pathLst>
              <a:path extrusionOk="0" h="4267200" w="121920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rgbClr val="BEF2C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92"/>
          <p:cNvSpPr/>
          <p:nvPr/>
        </p:nvSpPr>
        <p:spPr>
          <a:xfrm>
            <a:off x="342900" y="342901"/>
            <a:ext cx="8458200" cy="4457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38125" rotWithShape="0" algn="ctr">
              <a:schemeClr val="dk1">
                <a:alpha val="2471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92"/>
          <p:cNvSpPr txBox="1"/>
          <p:nvPr>
            <p:ph idx="1" type="body"/>
          </p:nvPr>
        </p:nvSpPr>
        <p:spPr>
          <a:xfrm>
            <a:off x="213144" y="432231"/>
            <a:ext cx="75978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en" sz="4100"/>
              <a:t>GPA</a:t>
            </a:r>
            <a:endParaRPr sz="4100"/>
          </a:p>
        </p:txBody>
      </p:sp>
      <p:grpSp>
        <p:nvGrpSpPr>
          <p:cNvPr id="684" name="Google Shape;684;p92"/>
          <p:cNvGrpSpPr/>
          <p:nvPr/>
        </p:nvGrpSpPr>
        <p:grpSpPr>
          <a:xfrm>
            <a:off x="637225" y="474751"/>
            <a:ext cx="8115272" cy="1690372"/>
            <a:chOff x="0" y="740056"/>
            <a:chExt cx="10820362" cy="2253830"/>
          </a:xfrm>
        </p:grpSpPr>
        <p:sp>
          <p:nvSpPr>
            <p:cNvPr id="685" name="Google Shape;685;p92"/>
            <p:cNvSpPr/>
            <p:nvPr/>
          </p:nvSpPr>
          <p:spPr>
            <a:xfrm>
              <a:off x="0" y="740056"/>
              <a:ext cx="3043200" cy="1932600"/>
            </a:xfrm>
            <a:prstGeom prst="roundRect">
              <a:avLst>
                <a:gd fmla="val 10000" name="adj"/>
              </a:avLst>
            </a:prstGeom>
            <a:solidFill>
              <a:srgbClr val="126082"/>
            </a:solidFill>
            <a:ln cap="flat" cmpd="sng" w="143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92"/>
            <p:cNvSpPr/>
            <p:nvPr/>
          </p:nvSpPr>
          <p:spPr>
            <a:xfrm>
              <a:off x="199270" y="847619"/>
              <a:ext cx="3043200" cy="19326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0"/>
              </a:schemeClr>
            </a:solidFill>
            <a:ln cap="flat" cmpd="sng" w="14300">
              <a:solidFill>
                <a:srgbClr val="12608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92"/>
            <p:cNvSpPr txBox="1"/>
            <p:nvPr/>
          </p:nvSpPr>
          <p:spPr>
            <a:xfrm>
              <a:off x="451283" y="894837"/>
              <a:ext cx="2930100" cy="200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300" lIns="74300" spcFirstLastPara="1" rIns="74300" wrap="square" tIns="7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Your gpa and rank is formulated by the grades you earn.  </a:t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92"/>
            <p:cNvSpPr/>
            <p:nvPr/>
          </p:nvSpPr>
          <p:spPr>
            <a:xfrm>
              <a:off x="3719512" y="740056"/>
              <a:ext cx="3043200" cy="1932600"/>
            </a:xfrm>
            <a:prstGeom prst="roundRect">
              <a:avLst>
                <a:gd fmla="val 10000" name="adj"/>
              </a:avLst>
            </a:prstGeom>
            <a:solidFill>
              <a:srgbClr val="126082"/>
            </a:solidFill>
            <a:ln cap="flat" cmpd="sng" w="143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92"/>
            <p:cNvSpPr/>
            <p:nvPr/>
          </p:nvSpPr>
          <p:spPr>
            <a:xfrm>
              <a:off x="4057650" y="1061286"/>
              <a:ext cx="3043200" cy="19326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0"/>
              </a:schemeClr>
            </a:solidFill>
            <a:ln cap="flat" cmpd="sng" w="14300">
              <a:solidFill>
                <a:srgbClr val="12608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92"/>
            <p:cNvSpPr txBox="1"/>
            <p:nvPr/>
          </p:nvSpPr>
          <p:spPr>
            <a:xfrm>
              <a:off x="4114250" y="1117886"/>
              <a:ext cx="2930100" cy="18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300" lIns="74300" spcFirstLastPara="1" rIns="74300" wrap="square" tIns="7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higher your grades-the higher your gpa/rank.  </a:t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92"/>
            <p:cNvSpPr/>
            <p:nvPr/>
          </p:nvSpPr>
          <p:spPr>
            <a:xfrm>
              <a:off x="7439025" y="740056"/>
              <a:ext cx="3043200" cy="1932600"/>
            </a:xfrm>
            <a:prstGeom prst="roundRect">
              <a:avLst>
                <a:gd fmla="val 10000" name="adj"/>
              </a:avLst>
            </a:prstGeom>
            <a:solidFill>
              <a:srgbClr val="126082"/>
            </a:solidFill>
            <a:ln cap="flat" cmpd="sng" w="143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92"/>
            <p:cNvSpPr/>
            <p:nvPr/>
          </p:nvSpPr>
          <p:spPr>
            <a:xfrm>
              <a:off x="7777162" y="1061286"/>
              <a:ext cx="3043200" cy="19326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0"/>
              </a:schemeClr>
            </a:solidFill>
            <a:ln cap="flat" cmpd="sng" w="14300">
              <a:solidFill>
                <a:srgbClr val="12608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92"/>
            <p:cNvSpPr txBox="1"/>
            <p:nvPr/>
          </p:nvSpPr>
          <p:spPr>
            <a:xfrm>
              <a:off x="7598762" y="904319"/>
              <a:ext cx="2930100" cy="18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300" lIns="74300" spcFirstLastPara="1" rIns="74300" wrap="square" tIns="7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"/>
                <a:t>   </a:t>
              </a:r>
              <a:r>
                <a:rPr b="1" i="0" lang="en" sz="2000" u="sng" cap="none" strike="noStrik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/>
                </a:rPr>
                <a:t>GPA Calculator</a:t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4" name="Google Shape;694;p92"/>
          <p:cNvSpPr txBox="1"/>
          <p:nvPr/>
        </p:nvSpPr>
        <p:spPr>
          <a:xfrm>
            <a:off x="1849500" y="3235725"/>
            <a:ext cx="2415600" cy="9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  </a:t>
            </a:r>
            <a:endParaRPr sz="2400">
              <a:solidFill>
                <a:schemeClr val="lt2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695" name="Google Shape;695;p92"/>
          <p:cNvSpPr/>
          <p:nvPr/>
        </p:nvSpPr>
        <p:spPr>
          <a:xfrm>
            <a:off x="3185700" y="2377350"/>
            <a:ext cx="2415600" cy="1644000"/>
          </a:xfrm>
          <a:prstGeom prst="roundRect">
            <a:avLst>
              <a:gd fmla="val 10000" name="adj"/>
            </a:avLst>
          </a:prstGeom>
          <a:solidFill>
            <a:srgbClr val="126082"/>
          </a:solidFill>
          <a:ln cap="flat" cmpd="sng" w="143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92"/>
          <p:cNvSpPr/>
          <p:nvPr/>
        </p:nvSpPr>
        <p:spPr>
          <a:xfrm>
            <a:off x="3488278" y="2571748"/>
            <a:ext cx="2282400" cy="1449600"/>
          </a:xfrm>
          <a:prstGeom prst="roundRect">
            <a:avLst>
              <a:gd fmla="val 10000" name="adj"/>
            </a:avLst>
          </a:prstGeom>
          <a:solidFill>
            <a:schemeClr val="lt1">
              <a:alpha val="89800"/>
            </a:schemeClr>
          </a:solidFill>
          <a:ln cap="flat" cmpd="sng" w="14300">
            <a:solidFill>
              <a:srgbClr val="12608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chemeClr val="hlink"/>
                </a:solidFill>
                <a:hlinkClick r:id="rId4"/>
              </a:rPr>
              <a:t>GPA Converter</a:t>
            </a:r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93"/>
          <p:cNvSpPr/>
          <p:nvPr/>
        </p:nvSpPr>
        <p:spPr>
          <a:xfrm>
            <a:off x="0" y="-1"/>
            <a:ext cx="9143700" cy="513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93"/>
          <p:cNvSpPr/>
          <p:nvPr/>
        </p:nvSpPr>
        <p:spPr>
          <a:xfrm>
            <a:off x="229" y="0"/>
            <a:ext cx="9143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93"/>
          <p:cNvSpPr txBox="1"/>
          <p:nvPr>
            <p:ph type="title"/>
          </p:nvPr>
        </p:nvSpPr>
        <p:spPr>
          <a:xfrm>
            <a:off x="4675819" y="755569"/>
            <a:ext cx="4083300" cy="14694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2300">
                <a:highlight>
                  <a:srgbClr val="FFFFFF"/>
                </a:highlight>
                <a:latin typeface="Play"/>
                <a:ea typeface="Play"/>
                <a:cs typeface="Play"/>
                <a:sym typeface="Play"/>
              </a:rPr>
              <a:t>Your class rank is determined by comparing your GPA to the GPA of people in the same grade as you.</a:t>
            </a:r>
            <a:r>
              <a:rPr b="1" lang="en" sz="2300">
                <a:latin typeface="Play"/>
                <a:ea typeface="Play"/>
                <a:cs typeface="Play"/>
                <a:sym typeface="Play"/>
              </a:rPr>
              <a:t> </a:t>
            </a:r>
            <a:endParaRPr b="1" sz="1400"/>
          </a:p>
        </p:txBody>
      </p:sp>
      <p:sp>
        <p:nvSpPr>
          <p:cNvPr id="704" name="Google Shape;704;p93"/>
          <p:cNvSpPr txBox="1"/>
          <p:nvPr>
            <p:ph idx="1" type="body"/>
          </p:nvPr>
        </p:nvSpPr>
        <p:spPr>
          <a:xfrm>
            <a:off x="4675818" y="0"/>
            <a:ext cx="4083300" cy="629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en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Class Rank</a:t>
            </a:r>
            <a:endParaRPr/>
          </a:p>
        </p:txBody>
      </p:sp>
      <p:pic>
        <p:nvPicPr>
          <p:cNvPr descr="Group of People" id="705" name="Google Shape;705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531" y="452423"/>
            <a:ext cx="3106320" cy="4355957"/>
          </a:xfrm>
          <a:custGeom>
            <a:rect b="b" l="l" r="r" t="t"/>
            <a:pathLst>
              <a:path extrusionOk="0" h="4377846" w="4141760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ln cap="flat" cmpd="sng" w="8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706" name="Google Shape;706;p93"/>
          <p:cNvGrpSpPr/>
          <p:nvPr/>
        </p:nvGrpSpPr>
        <p:grpSpPr>
          <a:xfrm>
            <a:off x="-7316" y="-4483"/>
            <a:ext cx="4683132" cy="5147984"/>
            <a:chOff x="-5196" y="-5977"/>
            <a:chExt cx="6244176" cy="6863979"/>
          </a:xfrm>
        </p:grpSpPr>
        <p:sp>
          <p:nvSpPr>
            <p:cNvPr id="707" name="Google Shape;707;p93"/>
            <p:cNvSpPr/>
            <p:nvPr/>
          </p:nvSpPr>
          <p:spPr>
            <a:xfrm flipH="1">
              <a:off x="305" y="34854"/>
              <a:ext cx="6028697" cy="6817170"/>
            </a:xfrm>
            <a:custGeom>
              <a:rect b="b" l="l" r="r" t="t"/>
              <a:pathLst>
                <a:path extrusionOk="0" h="6817170" w="6028697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4EA72E">
                    <a:alpha val="9803"/>
                  </a:srgbClr>
                </a:gs>
                <a:gs pos="85000">
                  <a:srgbClr val="156082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93"/>
            <p:cNvSpPr/>
            <p:nvPr/>
          </p:nvSpPr>
          <p:spPr>
            <a:xfrm flipH="1">
              <a:off x="-5196" y="1"/>
              <a:ext cx="6170617" cy="6858001"/>
            </a:xfrm>
            <a:custGeom>
              <a:rect b="b" l="l" r="r" t="t"/>
              <a:pathLst>
                <a:path extrusionOk="0" h="6858001" w="6264586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4EA72E">
                    <a:alpha val="9803"/>
                  </a:srgbClr>
                </a:gs>
                <a:gs pos="85000">
                  <a:srgbClr val="156082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93"/>
            <p:cNvSpPr/>
            <p:nvPr/>
          </p:nvSpPr>
          <p:spPr>
            <a:xfrm flipH="1">
              <a:off x="5717" y="-5977"/>
              <a:ext cx="6233263" cy="6858001"/>
            </a:xfrm>
            <a:custGeom>
              <a:rect b="b" l="l" r="r" t="t"/>
              <a:pathLst>
                <a:path extrusionOk="0" h="6858001" w="6264586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4EA72E">
                    <a:alpha val="9803"/>
                  </a:srgbClr>
                </a:gs>
                <a:gs pos="85000">
                  <a:srgbClr val="156082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10" name="Google Shape;710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9475" y="2450463"/>
            <a:ext cx="3951902" cy="227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94"/>
          <p:cNvSpPr txBox="1"/>
          <p:nvPr>
            <p:ph type="title"/>
          </p:nvPr>
        </p:nvSpPr>
        <p:spPr>
          <a:xfrm>
            <a:off x="34800" y="1181588"/>
            <a:ext cx="9191400" cy="3961800"/>
          </a:xfrm>
          <a:prstGeom prst="rect">
            <a:avLst/>
          </a:prstGeom>
          <a:solidFill>
            <a:schemeClr val="accent5"/>
          </a:solidFill>
          <a:ln cap="flat" cmpd="sng" w="143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Georgia Students also have a Hope GPA Generated by core courses only:</a:t>
            </a:r>
            <a:endParaRPr b="1"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34290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Char char="●"/>
            </a:pPr>
            <a:r>
              <a:rPr b="1" lang="en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English</a:t>
            </a:r>
            <a:endParaRPr b="1"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Char char="●"/>
            </a:pPr>
            <a:r>
              <a:rPr b="1" lang="en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</a:t>
            </a:r>
            <a:endParaRPr b="1"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Char char="●"/>
            </a:pPr>
            <a:r>
              <a:rPr b="1" lang="en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Science</a:t>
            </a:r>
            <a:endParaRPr b="1"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Char char="●"/>
            </a:pPr>
            <a:r>
              <a:rPr b="1" lang="en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Social Studies</a:t>
            </a:r>
            <a:endParaRPr b="1"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Char char="●"/>
            </a:pPr>
            <a:r>
              <a:rPr b="1" lang="en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World Language</a:t>
            </a:r>
            <a:endParaRPr b="1"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1"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HOPE / Scholarship GPA:  This GPA is calculated using a specific formula set by the state for scholarship eligibility. It may not match your school GPA exactly because some classes are counted differently.</a:t>
            </a:r>
            <a:endParaRPr b="1"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 b="1" sz="27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6" name="Google Shape;716;p94"/>
          <p:cNvSpPr txBox="1"/>
          <p:nvPr>
            <p:ph idx="1" type="body"/>
          </p:nvPr>
        </p:nvSpPr>
        <p:spPr>
          <a:xfrm>
            <a:off x="34800" y="5288"/>
            <a:ext cx="9109200" cy="1176300"/>
          </a:xfrm>
          <a:prstGeom prst="rect">
            <a:avLst/>
          </a:prstGeom>
          <a:solidFill>
            <a:schemeClr val="accent5"/>
          </a:solidFill>
          <a:ln cap="flat" cmpd="sng" w="143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None/>
            </a:pPr>
            <a:r>
              <a:rPr lang="en" sz="26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HOPE GPA-Found in GAFUTURES</a:t>
            </a:r>
            <a:endParaRPr sz="2600"/>
          </a:p>
        </p:txBody>
      </p:sp>
      <p:pic>
        <p:nvPicPr>
          <p:cNvPr id="717" name="Google Shape;717;p9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1244" y="1887894"/>
            <a:ext cx="3320719" cy="1669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95"/>
          <p:cNvSpPr/>
          <p:nvPr/>
        </p:nvSpPr>
        <p:spPr>
          <a:xfrm>
            <a:off x="224175" y="528400"/>
            <a:ext cx="8575800" cy="3544800"/>
          </a:xfrm>
          <a:prstGeom prst="roundRect">
            <a:avLst>
              <a:gd fmla="val 1003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375" lIns="91375" spcFirstLastPara="1" rIns="91375" wrap="square" tIns="91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99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723" name="Google Shape;723;p95"/>
          <p:cNvSpPr txBox="1"/>
          <p:nvPr>
            <p:ph type="title"/>
          </p:nvPr>
        </p:nvSpPr>
        <p:spPr>
          <a:xfrm>
            <a:off x="2389850" y="99550"/>
            <a:ext cx="3756300" cy="37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Dual Enrollment </a:t>
            </a:r>
            <a:r>
              <a:rPr lang="en">
                <a:highlight>
                  <a:schemeClr val="lt2"/>
                </a:highlight>
              </a:rPr>
              <a:t>Criteria</a:t>
            </a:r>
            <a:endParaRPr>
              <a:highlight>
                <a:schemeClr val="lt2"/>
              </a:highlight>
            </a:endParaRPr>
          </a:p>
        </p:txBody>
      </p:sp>
      <p:sp>
        <p:nvSpPr>
          <p:cNvPr id="724" name="Google Shape;724;p95"/>
          <p:cNvSpPr txBox="1"/>
          <p:nvPr>
            <p:ph idx="14" type="subTitle"/>
          </p:nvPr>
        </p:nvSpPr>
        <p:spPr>
          <a:xfrm>
            <a:off x="364275" y="474850"/>
            <a:ext cx="8290800" cy="2880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 school students </a:t>
            </a:r>
            <a:r>
              <a:rPr b="1"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take college-level courses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while still in high school.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●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 </a:t>
            </a:r>
            <a:r>
              <a:rPr b="1"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earn both high school and college credit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the same time.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Courses can be taken </a:t>
            </a:r>
            <a:r>
              <a:rPr b="1"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a local college/university or online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.-( in all three terms)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○"/>
            </a:pPr>
            <a:r>
              <a:rPr lang="en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(community or state colleges)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Maximum 30 credits allowed</a:t>
            </a:r>
            <a:endParaRPr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Georgia Futures – Dual Enrollment Program</a:t>
            </a:r>
            <a:br>
              <a:rPr b="1" lang="en" sz="1100">
                <a:latin typeface="Arial"/>
                <a:ea typeface="Arial"/>
                <a:cs typeface="Arial"/>
                <a:sym typeface="Arial"/>
              </a:rPr>
            </a:br>
            <a:r>
              <a:rPr lang="en" sz="1100" u="sng">
                <a:latin typeface="Arial"/>
                <a:ea typeface="Arial"/>
                <a:cs typeface="Arial"/>
                <a:sym typeface="Arial"/>
                <a:hlinkClick r:id="rId3"/>
              </a:rPr>
              <a:t>https://www.gafutures.org/hope-state-aid-programs/scholarships-grants/dual-enrollment/</a:t>
            </a:r>
            <a:endParaRPr sz="1100" u="sng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5" name="Google Shape;725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4075" y="1342375"/>
            <a:ext cx="3574350" cy="1791950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95"/>
          <p:cNvSpPr txBox="1"/>
          <p:nvPr/>
        </p:nvSpPr>
        <p:spPr>
          <a:xfrm>
            <a:off x="472650" y="1939950"/>
            <a:ext cx="4334400" cy="12588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GA Futures tracks </a:t>
            </a:r>
            <a:r>
              <a:rPr b="1" lang="en" sz="1300"/>
              <a:t>core classes and eligible universities</a:t>
            </a:r>
            <a:endParaRPr b="1"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 sz="1300"/>
              <a:t>11th &amp; 12th grade core classes</a:t>
            </a:r>
            <a:r>
              <a:rPr lang="en" sz="1300"/>
              <a:t> often count as </a:t>
            </a:r>
            <a:r>
              <a:rPr b="1" lang="en" sz="1300"/>
              <a:t>electives at outside colleges</a:t>
            </a:r>
            <a:r>
              <a:rPr lang="en" sz="1300"/>
              <a:t>, still earning college credit</a:t>
            </a:r>
            <a:endParaRPr sz="9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96"/>
          <p:cNvSpPr txBox="1"/>
          <p:nvPr>
            <p:ph type="title"/>
          </p:nvPr>
        </p:nvSpPr>
        <p:spPr>
          <a:xfrm>
            <a:off x="160725" y="137775"/>
            <a:ext cx="9069900" cy="42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chemeClr val="accent1"/>
                </a:highlight>
              </a:rPr>
              <a:t>2. </a:t>
            </a:r>
            <a:r>
              <a:rPr lang="en" sz="3000">
                <a:highlight>
                  <a:schemeClr val="accent1"/>
                </a:highlight>
              </a:rPr>
              <a:t>Extracurriculars- Show your versatile involment</a:t>
            </a:r>
            <a:endParaRPr sz="3000">
              <a:highlight>
                <a:schemeClr val="accent1"/>
              </a:highlight>
            </a:endParaRPr>
          </a:p>
        </p:txBody>
      </p:sp>
      <p:sp>
        <p:nvSpPr>
          <p:cNvPr id="732" name="Google Shape;732;p96"/>
          <p:cNvSpPr/>
          <p:nvPr/>
        </p:nvSpPr>
        <p:spPr>
          <a:xfrm>
            <a:off x="280850" y="1315200"/>
            <a:ext cx="8575800" cy="3544800"/>
          </a:xfrm>
          <a:prstGeom prst="roundRect">
            <a:avLst>
              <a:gd fmla="val 1003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375" lIns="91375" spcFirstLastPara="1" rIns="91375" wrap="square" tIns="91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99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733" name="Google Shape;733;p96"/>
          <p:cNvSpPr txBox="1"/>
          <p:nvPr>
            <p:ph idx="13" type="subTitle"/>
          </p:nvPr>
        </p:nvSpPr>
        <p:spPr>
          <a:xfrm>
            <a:off x="625575" y="1509524"/>
            <a:ext cx="7773000" cy="329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" sz="2200">
                <a:solidFill>
                  <a:schemeClr val="lt1"/>
                </a:solidFill>
              </a:rPr>
              <a:t>School Clubs</a:t>
            </a:r>
            <a:endParaRPr sz="2200">
              <a:solidFill>
                <a:schemeClr val="lt1"/>
              </a:solidFill>
            </a:endParaRPr>
          </a:p>
          <a:p>
            <a:pPr indent="-368300" lvl="1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</a:pPr>
            <a:r>
              <a:rPr lang="en" sz="2200">
                <a:solidFill>
                  <a:schemeClr val="lt1"/>
                </a:solidFill>
              </a:rPr>
              <a:t>Service-oriented</a:t>
            </a:r>
            <a:r>
              <a:rPr lang="en" sz="2200">
                <a:solidFill>
                  <a:schemeClr val="lt1"/>
                </a:solidFill>
              </a:rPr>
              <a:t> (e.g. Interact clubs)</a:t>
            </a:r>
            <a:endParaRPr sz="2200">
              <a:solidFill>
                <a:schemeClr val="lt1"/>
              </a:solidFill>
            </a:endParaRPr>
          </a:p>
          <a:p>
            <a:pPr indent="-368300" lvl="1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</a:pPr>
            <a:r>
              <a:rPr lang="en" sz="2200">
                <a:solidFill>
                  <a:schemeClr val="lt1"/>
                </a:solidFill>
              </a:rPr>
              <a:t>Competitive clubs</a:t>
            </a:r>
            <a:r>
              <a:rPr lang="en" sz="2200">
                <a:solidFill>
                  <a:schemeClr val="lt1"/>
                </a:solidFill>
              </a:rPr>
              <a:t> (e.g. Science Olympiad, Math team)</a:t>
            </a:r>
            <a:endParaRPr sz="2200">
              <a:solidFill>
                <a:schemeClr val="lt1"/>
              </a:solidFill>
            </a:endParaRPr>
          </a:p>
          <a:p>
            <a:pPr indent="-368300" lvl="1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</a:pPr>
            <a:r>
              <a:rPr lang="en" sz="2200">
                <a:solidFill>
                  <a:schemeClr val="lt1"/>
                </a:solidFill>
              </a:rPr>
              <a:t>Cultural Identity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" sz="2200">
                <a:solidFill>
                  <a:schemeClr val="lt1"/>
                </a:solidFill>
              </a:rPr>
              <a:t>Volunteering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" sz="2200">
                <a:solidFill>
                  <a:schemeClr val="lt1"/>
                </a:solidFill>
              </a:rPr>
              <a:t>Athletics (Varsity/JV)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" sz="2200">
                <a:solidFill>
                  <a:schemeClr val="lt1"/>
                </a:solidFill>
              </a:rPr>
              <a:t>Science &amp; Engineering Fairs (e.g. Regional, GSEF, ISEF)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97"/>
          <p:cNvSpPr txBox="1"/>
          <p:nvPr>
            <p:ph idx="1" type="body"/>
          </p:nvPr>
        </p:nvSpPr>
        <p:spPr>
          <a:xfrm>
            <a:off x="6096675" y="2808600"/>
            <a:ext cx="3107100" cy="1749300"/>
          </a:xfrm>
          <a:prstGeom prst="rect">
            <a:avLst/>
          </a:prstGeom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91425" wrap="square" tIns="0">
            <a:normAutofit fontScale="25000" lnSpcReduction="20000"/>
          </a:bodyPr>
          <a:lstStyle/>
          <a:p>
            <a:pPr indent="0" lvl="0" marL="0" rtl="0" algn="ctr"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</a:t>
            </a:r>
            <a:r>
              <a:rPr b="1" lang="en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en" sz="5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Cultural Identity</a:t>
            </a:r>
            <a:endParaRPr sz="48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356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40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Spanish or Latinx Club</a:t>
            </a:r>
            <a:endParaRPr sz="407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356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1" lang="en" sz="40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Language Clubs:</a:t>
            </a:r>
            <a:r>
              <a:rPr lang="en" sz="40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Spanish Club, French Club</a:t>
            </a:r>
            <a:endParaRPr sz="407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356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1" lang="en" sz="40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Cultural Festivals:</a:t>
            </a:r>
            <a:r>
              <a:rPr lang="en" sz="40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Diwali, Cinco de Mayo celebrations</a:t>
            </a:r>
            <a:endParaRPr sz="407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356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1" lang="en" sz="40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Community Programs / Volunteering:</a:t>
            </a:r>
            <a:r>
              <a:rPr lang="en" sz="40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Los Niños Primero, local cultural organizations</a:t>
            </a:r>
            <a:endParaRPr sz="407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356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40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 involved in </a:t>
            </a:r>
            <a:r>
              <a:rPr b="1" lang="en" sz="40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GAMA </a:t>
            </a:r>
            <a:r>
              <a:rPr lang="en" sz="40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48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activities</a:t>
            </a:r>
            <a:endParaRPr sz="487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97"/>
          <p:cNvSpPr txBox="1"/>
          <p:nvPr>
            <p:ph idx="14" type="body"/>
          </p:nvPr>
        </p:nvSpPr>
        <p:spPr>
          <a:xfrm>
            <a:off x="125775" y="3537700"/>
            <a:ext cx="5363700" cy="1514400"/>
          </a:xfrm>
          <a:prstGeom prst="rect">
            <a:avLst/>
          </a:prstGeom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91425" wrap="square" tIns="0">
            <a:normAutofit fontScale="25000" lnSpcReduction="20000"/>
          </a:bodyPr>
          <a:lstStyle/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  <a:r>
              <a:rPr b="1" lang="en" sz="43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Athletics</a:t>
            </a:r>
            <a:endParaRPr b="1" sz="43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053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40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Sports Club</a:t>
            </a:r>
            <a:endParaRPr b="1" sz="40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053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1" lang="en" sz="40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Team Sports</a:t>
            </a:r>
            <a:r>
              <a:rPr lang="en" sz="40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(e.g. Soccer, Basketball, Football) </a:t>
            </a:r>
            <a:endParaRPr sz="40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053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1" lang="en" sz="40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Individual Sports</a:t>
            </a:r>
            <a:r>
              <a:rPr lang="en" sz="40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(e.g. Tennis, Golf, Track &amp; Field)</a:t>
            </a:r>
            <a:endParaRPr sz="40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053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1" lang="en" sz="40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Fitness &amp; Performance Activities:</a:t>
            </a:r>
            <a:r>
              <a:rPr lang="en" sz="40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Cheerleading, Dance Team, Weightlifting, Yoga (usually outside of school)</a:t>
            </a:r>
            <a:endParaRPr sz="40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053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1" lang="en" sz="40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Emerging &amp; Alternative Sports:</a:t>
            </a:r>
            <a:r>
              <a:rPr lang="en" sz="40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Esports, Ultimate Frisbee, Fencing, Rowing, Pickleball (usually outside of school)</a:t>
            </a:r>
            <a:endParaRPr sz="40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97"/>
          <p:cNvSpPr txBox="1"/>
          <p:nvPr/>
        </p:nvSpPr>
        <p:spPr>
          <a:xfrm>
            <a:off x="6165300" y="97575"/>
            <a:ext cx="2910300" cy="2460300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/>
              <a:t>Competitive Clubs / Academic Teams</a:t>
            </a:r>
            <a:endParaRPr b="1" sz="1300"/>
          </a:p>
          <a:p>
            <a:pPr indent="-29845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Science Olympiad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Schoolhouse.world (competitive tutoring / academic engagement)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100"/>
              <a:buChar char="●"/>
            </a:pPr>
            <a:r>
              <a:rPr lang="en" sz="1100">
                <a:solidFill>
                  <a:srgbClr val="202124"/>
                </a:solidFill>
              </a:rPr>
              <a:t>FBLA competitions</a:t>
            </a:r>
            <a:endParaRPr sz="11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Science &amp; Engineering Fairs / STEM Competitions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SEM Link Journal Club (if STEM research projects)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741" name="Google Shape;741;p97"/>
          <p:cNvSpPr txBox="1"/>
          <p:nvPr/>
        </p:nvSpPr>
        <p:spPr>
          <a:xfrm>
            <a:off x="3255825" y="97575"/>
            <a:ext cx="2710800" cy="29460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/>
              <a:t>         Service-Oriented (Community &amp; Leadership)</a:t>
            </a:r>
            <a:endParaRPr b="1" sz="1300"/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Los Niños Primero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Eco-warriors Club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ENGin (English Tutor for Ukrainian ESL Students)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Volunteered at science workshops, AP preparation sessions, and community STEM events across local schools.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STEM Outreach Volunteer – Atlanta Science Festival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3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American red cross</a:t>
            </a:r>
            <a:endParaRPr sz="1100"/>
          </a:p>
        </p:txBody>
      </p:sp>
      <p:sp>
        <p:nvSpPr>
          <p:cNvPr id="742" name="Google Shape;742;p97"/>
          <p:cNvSpPr txBox="1"/>
          <p:nvPr/>
        </p:nvSpPr>
        <p:spPr>
          <a:xfrm>
            <a:off x="125775" y="151725"/>
            <a:ext cx="3000000" cy="32847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School Clubs 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Science National Honors Society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National Honors Society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Rotary/Key/Interact Club</a:t>
            </a: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Regional Language School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Student Leadership Council / Student Government Association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100"/>
              <a:buChar char="●"/>
            </a:pPr>
            <a:r>
              <a:rPr lang="en" sz="1100">
                <a:solidFill>
                  <a:srgbClr val="0000FF"/>
                </a:solidFill>
              </a:rPr>
              <a:t>SEM Link Journal Club-</a:t>
            </a:r>
            <a:endParaRPr sz="1100">
              <a:solidFill>
                <a:srgbClr val="0000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Future Business Leaders of America (FBLA)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Distributive Education Clubs of America (DECA)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Health Occupations Students of America (HOSA)</a:t>
            </a:r>
            <a:endParaRPr sz="11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Char char="●"/>
            </a:pPr>
            <a:r>
              <a:rPr lang="en" sz="1200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https://schoolhouse.world/</a:t>
            </a:r>
            <a:endParaRPr sz="12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98"/>
          <p:cNvSpPr/>
          <p:nvPr>
            <p:ph idx="2" type="pic"/>
          </p:nvPr>
        </p:nvSpPr>
        <p:spPr>
          <a:xfrm>
            <a:off x="284700" y="1440150"/>
            <a:ext cx="605100" cy="1413900"/>
          </a:xfrm>
          <a:prstGeom prst="roundRect">
            <a:avLst>
              <a:gd fmla="val 16667" name="adj"/>
            </a:avLst>
          </a:prstGeom>
        </p:spPr>
      </p:sp>
      <p:sp>
        <p:nvSpPr>
          <p:cNvPr id="748" name="Google Shape;748;p98"/>
          <p:cNvSpPr/>
          <p:nvPr>
            <p:ph idx="3" type="pic"/>
          </p:nvPr>
        </p:nvSpPr>
        <p:spPr>
          <a:xfrm>
            <a:off x="1002300" y="1440150"/>
            <a:ext cx="2055000" cy="1413900"/>
          </a:xfrm>
          <a:prstGeom prst="roundRect">
            <a:avLst>
              <a:gd fmla="val 16667" name="adj"/>
            </a:avLst>
          </a:prstGeom>
        </p:spPr>
      </p:sp>
      <p:sp>
        <p:nvSpPr>
          <p:cNvPr id="749" name="Google Shape;749;p98"/>
          <p:cNvSpPr/>
          <p:nvPr>
            <p:ph idx="4" type="pic"/>
          </p:nvPr>
        </p:nvSpPr>
        <p:spPr>
          <a:xfrm>
            <a:off x="3185700" y="1440150"/>
            <a:ext cx="605100" cy="1413900"/>
          </a:xfrm>
          <a:prstGeom prst="roundRect">
            <a:avLst>
              <a:gd fmla="val 16667" name="adj"/>
            </a:avLst>
          </a:prstGeom>
        </p:spPr>
      </p:sp>
      <p:sp>
        <p:nvSpPr>
          <p:cNvPr id="750" name="Google Shape;750;p98"/>
          <p:cNvSpPr/>
          <p:nvPr>
            <p:ph idx="5" type="pic"/>
          </p:nvPr>
        </p:nvSpPr>
        <p:spPr>
          <a:xfrm>
            <a:off x="3903300" y="1440150"/>
            <a:ext cx="2055000" cy="1413900"/>
          </a:xfrm>
          <a:prstGeom prst="roundRect">
            <a:avLst>
              <a:gd fmla="val 16667" name="adj"/>
            </a:avLst>
          </a:prstGeom>
        </p:spPr>
      </p:sp>
      <p:sp>
        <p:nvSpPr>
          <p:cNvPr id="751" name="Google Shape;751;p98"/>
          <p:cNvSpPr/>
          <p:nvPr>
            <p:ph idx="6" type="pic"/>
          </p:nvPr>
        </p:nvSpPr>
        <p:spPr>
          <a:xfrm>
            <a:off x="6086700" y="1440150"/>
            <a:ext cx="605100" cy="1413900"/>
          </a:xfrm>
          <a:prstGeom prst="roundRect">
            <a:avLst>
              <a:gd fmla="val 16667" name="adj"/>
            </a:avLst>
          </a:prstGeom>
        </p:spPr>
      </p:sp>
      <p:sp>
        <p:nvSpPr>
          <p:cNvPr id="752" name="Google Shape;752;p98"/>
          <p:cNvSpPr/>
          <p:nvPr>
            <p:ph idx="7" type="pic"/>
          </p:nvPr>
        </p:nvSpPr>
        <p:spPr>
          <a:xfrm>
            <a:off x="6804300" y="1440150"/>
            <a:ext cx="2055000" cy="1413900"/>
          </a:xfrm>
          <a:prstGeom prst="roundRect">
            <a:avLst>
              <a:gd fmla="val 16667" name="adj"/>
            </a:avLst>
          </a:prstGeom>
        </p:spPr>
      </p:sp>
      <p:sp>
        <p:nvSpPr>
          <p:cNvPr id="753" name="Google Shape;753;p98"/>
          <p:cNvSpPr txBox="1"/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98"/>
          <p:cNvSpPr txBox="1"/>
          <p:nvPr>
            <p:ph idx="1" type="body"/>
          </p:nvPr>
        </p:nvSpPr>
        <p:spPr>
          <a:xfrm>
            <a:off x="284700" y="3817800"/>
            <a:ext cx="2772600" cy="1042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98"/>
          <p:cNvSpPr txBox="1"/>
          <p:nvPr>
            <p:ph idx="8" type="subTitle"/>
          </p:nvPr>
        </p:nvSpPr>
        <p:spPr>
          <a:xfrm>
            <a:off x="284700" y="3421198"/>
            <a:ext cx="2772600" cy="196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98"/>
          <p:cNvSpPr txBox="1"/>
          <p:nvPr>
            <p:ph idx="9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98"/>
          <p:cNvSpPr txBox="1"/>
          <p:nvPr>
            <p:ph idx="13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98"/>
          <p:cNvSpPr txBox="1"/>
          <p:nvPr>
            <p:ph idx="14" type="body"/>
          </p:nvPr>
        </p:nvSpPr>
        <p:spPr>
          <a:xfrm>
            <a:off x="3185700" y="3817800"/>
            <a:ext cx="2772600" cy="1042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98"/>
          <p:cNvSpPr txBox="1"/>
          <p:nvPr>
            <p:ph idx="15" type="subTitle"/>
          </p:nvPr>
        </p:nvSpPr>
        <p:spPr>
          <a:xfrm>
            <a:off x="3185700" y="3421198"/>
            <a:ext cx="2772600" cy="196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98"/>
          <p:cNvSpPr txBox="1"/>
          <p:nvPr>
            <p:ph idx="16" type="body"/>
          </p:nvPr>
        </p:nvSpPr>
        <p:spPr>
          <a:xfrm>
            <a:off x="6086700" y="3817800"/>
            <a:ext cx="2772600" cy="1042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98"/>
          <p:cNvSpPr txBox="1"/>
          <p:nvPr>
            <p:ph idx="17" type="subTitle"/>
          </p:nvPr>
        </p:nvSpPr>
        <p:spPr>
          <a:xfrm>
            <a:off x="6086700" y="3421198"/>
            <a:ext cx="2772600" cy="196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2" name="Google Shape;762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56" y="0"/>
            <a:ext cx="90522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Google Shape;763;p98"/>
          <p:cNvSpPr txBox="1"/>
          <p:nvPr/>
        </p:nvSpPr>
        <p:spPr>
          <a:xfrm>
            <a:off x="4055550" y="117300"/>
            <a:ext cx="3300900" cy="10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0"/>
              <a:t>Schoolhouse.world</a:t>
            </a:r>
            <a:endParaRPr b="1" sz="20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00"/>
              <a:t>An online learning community where you can tutor and/or learn!)</a:t>
            </a:r>
            <a:endParaRPr sz="1100"/>
          </a:p>
        </p:txBody>
      </p:sp>
      <p:sp>
        <p:nvSpPr>
          <p:cNvPr id="764" name="Google Shape;764;p98"/>
          <p:cNvSpPr txBox="1"/>
          <p:nvPr/>
        </p:nvSpPr>
        <p:spPr>
          <a:xfrm>
            <a:off x="7500950" y="2986500"/>
            <a:ext cx="1235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College Admission Partners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Google Shape;769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550" y="19450"/>
            <a:ext cx="8261075" cy="498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00"/>
          <p:cNvSpPr txBox="1"/>
          <p:nvPr/>
        </p:nvSpPr>
        <p:spPr>
          <a:xfrm>
            <a:off x="75800" y="968100"/>
            <a:ext cx="8944200" cy="2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300"/>
              <a:t>Professional Internships / Fellowships</a:t>
            </a:r>
            <a:endParaRPr b="1" sz="2300"/>
          </a:p>
          <a:p>
            <a:pPr indent="-3175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u="sng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https://www.gradyhealth.org/health-outcomes-at-grady/teen-experience-and-leadership-program</a:t>
            </a:r>
            <a:endParaRPr>
              <a:solidFill>
                <a:srgbClr val="FF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u="sng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https://med.aws.emory.edu/departments/human-genetics/next-gen.html?utm_source</a:t>
            </a:r>
            <a:endParaRPr>
              <a:highlight>
                <a:schemeClr val="accent4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Karim Kharbouch Coding Fellowship (KKCF)-</a:t>
            </a:r>
            <a:r>
              <a:rPr lang="en" u="sng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https://www.theknowledgehouse.org/apply/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u="sng">
                <a:solidFill>
                  <a:schemeClr val="lt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https://www.hfyny.org/</a:t>
            </a:r>
            <a:r>
              <a:rPr lang="en">
                <a:solidFill>
                  <a:schemeClr val="lt1"/>
                </a:solidFill>
              </a:rPr>
              <a:t>   </a:t>
            </a:r>
            <a:r>
              <a:rPr lang="en" sz="1250">
                <a:solidFill>
                  <a:srgbClr val="545454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Hope For Youth</a:t>
            </a:r>
            <a:endParaRPr sz="1250">
              <a:solidFill>
                <a:srgbClr val="545454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R.E.A.L.- Georgia Tech Internship-</a:t>
            </a:r>
            <a:r>
              <a:rPr lang="en" u="sng">
                <a:solidFill>
                  <a:srgbClr val="0000FF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https://ceismc.gatech.edu/gift/real</a:t>
            </a:r>
            <a:endParaRPr sz="1700">
              <a:solidFill>
                <a:srgbClr val="0000FF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Char char="●"/>
            </a:pPr>
            <a:r>
              <a:rPr lang="en" sz="1550" u="sng">
                <a:solidFill>
                  <a:srgbClr val="FF0000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Pre-College Summer Programs</a:t>
            </a:r>
            <a:endParaRPr sz="155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101"/>
          <p:cNvSpPr txBox="1"/>
          <p:nvPr>
            <p:ph type="title"/>
          </p:nvPr>
        </p:nvSpPr>
        <p:spPr>
          <a:xfrm>
            <a:off x="284700" y="286200"/>
            <a:ext cx="8294400" cy="6801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3. Opportunities &amp; Scholarships</a:t>
            </a:r>
            <a:endParaRPr sz="3600"/>
          </a:p>
        </p:txBody>
      </p:sp>
      <p:sp>
        <p:nvSpPr>
          <p:cNvPr id="780" name="Google Shape;780;p101"/>
          <p:cNvSpPr/>
          <p:nvPr/>
        </p:nvSpPr>
        <p:spPr>
          <a:xfrm>
            <a:off x="224175" y="1143450"/>
            <a:ext cx="8575800" cy="3891300"/>
          </a:xfrm>
          <a:prstGeom prst="roundRect">
            <a:avLst>
              <a:gd fmla="val 1003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375" lIns="91375" spcFirstLastPara="1" rIns="91375" wrap="square" tIns="91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99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781" name="Google Shape;781;p101"/>
          <p:cNvSpPr txBox="1"/>
          <p:nvPr>
            <p:ph idx="4294967295" type="subTitle"/>
          </p:nvPr>
        </p:nvSpPr>
        <p:spPr>
          <a:xfrm>
            <a:off x="376350" y="1240650"/>
            <a:ext cx="8111100" cy="37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State-based Merit Aid (check on GA Futures)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HOPE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○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Zell Miller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National Level Financial Aid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FAFSA </a:t>
            </a:r>
            <a:r>
              <a:rPr lang="en" sz="2500"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Free Application for Federal </a:t>
            </a:r>
            <a:r>
              <a:rPr lang="en" sz="1900">
                <a:latin typeface="Arial"/>
                <a:ea typeface="Arial"/>
                <a:cs typeface="Arial"/>
                <a:sym typeface="Arial"/>
              </a:rPr>
              <a:t>Aid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○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CSS Profile- College Scholarship Service.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Scholarships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○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CollegeBoard BigFuture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○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Niche Scholarships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○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National Merit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84"/>
          <p:cNvSpPr txBox="1"/>
          <p:nvPr>
            <p:ph idx="1" type="subTitle"/>
          </p:nvPr>
        </p:nvSpPr>
        <p:spPr>
          <a:xfrm>
            <a:off x="173275" y="167650"/>
            <a:ext cx="9050100" cy="44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A0A0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500">
                <a:solidFill>
                  <a:srgbClr val="0A0A0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                                 </a:t>
            </a:r>
            <a:endParaRPr sz="1500">
              <a:solidFill>
                <a:srgbClr val="0A0A0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2100"/>
              </a:spcBef>
              <a:spcAft>
                <a:spcPts val="0"/>
              </a:spcAft>
              <a:buClr>
                <a:srgbClr val="0A0A0A"/>
              </a:buClr>
              <a:buSzPts val="1500"/>
              <a:buFont typeface="Roboto"/>
              <a:buChar char="●"/>
            </a:pPr>
            <a:r>
              <a:rPr b="1" lang="en" sz="1500">
                <a:solidFill>
                  <a:srgbClr val="0A0A0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English: 4 credits</a:t>
            </a:r>
            <a:r>
              <a:rPr lang="en" sz="1500">
                <a:solidFill>
                  <a:srgbClr val="0A0A0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(including 9th Grade Literature and American Literature).</a:t>
            </a:r>
            <a:endParaRPr sz="1500">
              <a:solidFill>
                <a:srgbClr val="0A0A0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500"/>
              <a:buFont typeface="Roboto"/>
              <a:buChar char="●"/>
            </a:pPr>
            <a:r>
              <a:rPr b="1" lang="en" sz="1500">
                <a:solidFill>
                  <a:srgbClr val="0A0A0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Mathematics: 4 credits </a:t>
            </a:r>
            <a:r>
              <a:rPr lang="en" sz="1500">
                <a:solidFill>
                  <a:srgbClr val="0A0A0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(including Algebra I, Geometry, Algebra II, and a fourth math).</a:t>
            </a:r>
            <a:endParaRPr sz="1500">
              <a:solidFill>
                <a:srgbClr val="0A0A0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500"/>
              <a:buFont typeface="Roboto"/>
              <a:buChar char="●"/>
            </a:pPr>
            <a:r>
              <a:rPr b="1" lang="en" sz="1500">
                <a:solidFill>
                  <a:srgbClr val="0A0A0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Science: 4 credits </a:t>
            </a:r>
            <a:r>
              <a:rPr lang="en" sz="1500">
                <a:solidFill>
                  <a:srgbClr val="0A0A0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(Biology; Physical Science/Physics; Chemistry/Earth Systems/Environmental Science; and a fourth science).</a:t>
            </a:r>
            <a:endParaRPr sz="1500">
              <a:solidFill>
                <a:srgbClr val="0A0A0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500"/>
              <a:buFont typeface="Roboto"/>
              <a:buChar char="●"/>
            </a:pPr>
            <a:r>
              <a:rPr b="1" lang="en" sz="1500">
                <a:solidFill>
                  <a:srgbClr val="0A0A0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Social Studies: 3 credits </a:t>
            </a:r>
            <a:r>
              <a:rPr lang="en" sz="1500">
                <a:solidFill>
                  <a:srgbClr val="0A0A0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(World History, U.S. History, Government, and Economics).</a:t>
            </a:r>
            <a:endParaRPr sz="1500">
              <a:solidFill>
                <a:srgbClr val="0A0A0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500"/>
              <a:buFont typeface="Roboto"/>
              <a:buChar char="●"/>
            </a:pPr>
            <a:r>
              <a:rPr b="1" lang="en" sz="1500">
                <a:solidFill>
                  <a:srgbClr val="0A0A0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Health and Personal Fitness: 1 credit</a:t>
            </a:r>
            <a:r>
              <a:rPr lang="en" sz="1500">
                <a:solidFill>
                  <a:srgbClr val="0A0A0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(0.5 of each).</a:t>
            </a:r>
            <a:endParaRPr sz="1500">
              <a:solidFill>
                <a:srgbClr val="0A0A0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500"/>
              <a:buFont typeface="Roboto"/>
              <a:buChar char="●"/>
            </a:pPr>
            <a:r>
              <a:rPr b="1" lang="en" sz="1500">
                <a:solidFill>
                  <a:srgbClr val="0A0A0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CTAE, Fine Arts, or Modern Language: 3 credits</a:t>
            </a:r>
            <a:r>
              <a:rPr lang="en" sz="1500">
                <a:solidFill>
                  <a:srgbClr val="0A0A0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required.</a:t>
            </a:r>
            <a:endParaRPr sz="1500">
              <a:solidFill>
                <a:srgbClr val="0A0A0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500"/>
              <a:buFont typeface="Roboto"/>
              <a:buChar char="●"/>
            </a:pPr>
            <a:r>
              <a:rPr b="1" lang="en" sz="1500">
                <a:solidFill>
                  <a:srgbClr val="0A0A0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Electives: 4 credits- </a:t>
            </a:r>
            <a:r>
              <a:rPr lang="en" sz="1500">
                <a:solidFill>
                  <a:srgbClr val="0A0A0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based on your interest and career goal you can schoose</a:t>
            </a:r>
            <a:endParaRPr sz="1500">
              <a:solidFill>
                <a:srgbClr val="0A0A0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rgbClr val="0A0A0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Assessments: Students must take </a:t>
            </a:r>
            <a:r>
              <a:rPr b="1" lang="en" sz="1500">
                <a:solidFill>
                  <a:srgbClr val="0A0A0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EOC tests/Milestone Exam</a:t>
            </a:r>
            <a:r>
              <a:rPr lang="en" sz="1500">
                <a:solidFill>
                  <a:srgbClr val="0A0A0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for </a:t>
            </a:r>
            <a:r>
              <a:rPr b="1" lang="en" sz="1500">
                <a:solidFill>
                  <a:srgbClr val="0A0A0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American Literature, Algebra I, Biology, and U.S. History.</a:t>
            </a:r>
            <a:endParaRPr b="1" sz="1500">
              <a:solidFill>
                <a:srgbClr val="0A0A0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</p:txBody>
      </p:sp>
      <p:sp>
        <p:nvSpPr>
          <p:cNvPr id="617" name="Google Shape;617;p84"/>
          <p:cNvSpPr txBox="1"/>
          <p:nvPr/>
        </p:nvSpPr>
        <p:spPr>
          <a:xfrm>
            <a:off x="466275" y="153000"/>
            <a:ext cx="7729800" cy="7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02124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rPr>
              <a:t>Graduation </a:t>
            </a:r>
            <a:r>
              <a:rPr lang="en" sz="2400">
                <a:solidFill>
                  <a:srgbClr val="202124"/>
                </a:solidFill>
                <a:highlight>
                  <a:schemeClr val="lt1"/>
                </a:highlight>
                <a:latin typeface="Instrument Sans SemiBold"/>
                <a:ea typeface="Instrument Sans SemiBold"/>
                <a:cs typeface="Instrument Sans SemiBold"/>
                <a:sym typeface="Instrument Sans SemiBold"/>
              </a:rPr>
              <a:t> Credits</a:t>
            </a:r>
            <a:r>
              <a:rPr lang="en" sz="1800">
                <a:solidFill>
                  <a:schemeClr val="dk2"/>
                </a:solidFill>
                <a:highlight>
                  <a:schemeClr val="lt1"/>
                </a:highlight>
              </a:rPr>
              <a:t>-</a:t>
            </a:r>
            <a:r>
              <a:rPr lang="en" sz="1800">
                <a:solidFill>
                  <a:schemeClr val="dk2"/>
                </a:solidFill>
              </a:rPr>
              <a:t> Depends on the county (21, 22, 23, or 24)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02"/>
          <p:cNvSpPr txBox="1"/>
          <p:nvPr>
            <p:ph type="title"/>
          </p:nvPr>
        </p:nvSpPr>
        <p:spPr>
          <a:xfrm>
            <a:off x="284700" y="286200"/>
            <a:ext cx="8294400" cy="6801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3. Opportunities &amp; Scholarships</a:t>
            </a:r>
            <a:endParaRPr sz="3600"/>
          </a:p>
        </p:txBody>
      </p:sp>
      <p:sp>
        <p:nvSpPr>
          <p:cNvPr id="787" name="Google Shape;787;p102"/>
          <p:cNvSpPr/>
          <p:nvPr/>
        </p:nvSpPr>
        <p:spPr>
          <a:xfrm>
            <a:off x="224175" y="1143450"/>
            <a:ext cx="8575800" cy="3891300"/>
          </a:xfrm>
          <a:prstGeom prst="roundRect">
            <a:avLst>
              <a:gd fmla="val 1003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375" lIns="91375" spcFirstLastPara="1" rIns="91375" wrap="square" tIns="91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99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graphicFrame>
        <p:nvGraphicFramePr>
          <p:cNvPr id="788" name="Google Shape;788;p102"/>
          <p:cNvGraphicFramePr/>
          <p:nvPr/>
        </p:nvGraphicFramePr>
        <p:xfrm>
          <a:off x="667000" y="1440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{0C3F24CD-CB91-49AE-93C1-B67F110774C8}</a:tableStyleId>
              </a:tblPr>
              <a:tblGrid>
                <a:gridCol w="2008150"/>
                <a:gridCol w="5777750"/>
              </a:tblGrid>
              <a:tr h="499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rgbClr val="1F1F1F"/>
                          </a:solidFill>
                        </a:rPr>
                        <a:t>Database</a:t>
                      </a:r>
                      <a:endParaRPr b="1" sz="2000">
                        <a:solidFill>
                          <a:srgbClr val="1F1F1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rgbClr val="1F1F1F"/>
                          </a:solidFill>
                        </a:rPr>
                        <a:t>Key Features</a:t>
                      </a:r>
                      <a:endParaRPr b="1" sz="2000">
                        <a:solidFill>
                          <a:srgbClr val="1F1F1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rgbClr val="0000FF"/>
                          </a:solidFill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Fastweb</a:t>
                      </a:r>
                      <a:endParaRPr sz="1000">
                        <a:solidFill>
                          <a:srgbClr val="0000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1F1F1F"/>
                          </a:solidFill>
                        </a:rPr>
                        <a:t>One of the oldest and largest databases; every listing is verified to prevent scams &amp; provides personalized matches.</a:t>
                      </a:r>
                      <a:endParaRPr sz="1000">
                        <a:solidFill>
                          <a:srgbClr val="1F1F1F"/>
                        </a:solidFill>
                      </a:endParaRPr>
                    </a:p>
                  </a:txBody>
                  <a:tcPr marT="19050" marB="19050" marR="91425" marL="914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rgbClr val="0000FF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Scholarships.com</a:t>
                      </a:r>
                      <a:endParaRPr sz="1000" u="sng">
                        <a:solidFill>
                          <a:srgbClr val="0000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1F1F1F"/>
                          </a:solidFill>
                        </a:rPr>
                        <a:t>Easy to find local &amp; specialized scholarships (e.g. specific majors or hobbies); great search tools</a:t>
                      </a:r>
                      <a:endParaRPr sz="1000">
                        <a:solidFill>
                          <a:srgbClr val="1F1F1F"/>
                        </a:solidFill>
                      </a:endParaRPr>
                    </a:p>
                  </a:txBody>
                  <a:tcPr marT="19050" marB="19050" marR="91425" marL="914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rgbClr val="0000FF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BigFuture (College Board)</a:t>
                      </a:r>
                      <a:endParaRPr sz="1000">
                        <a:solidFill>
                          <a:srgbClr val="0000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1F1F1F"/>
                          </a:solidFill>
                        </a:rPr>
                        <a:t>Integrates with your College Board profile &amp; includes over $4 billion in annual funding</a:t>
                      </a:r>
                      <a:endParaRPr sz="1000">
                        <a:solidFill>
                          <a:srgbClr val="1F1F1F"/>
                        </a:solidFill>
                      </a:endParaRPr>
                    </a:p>
                  </a:txBody>
                  <a:tcPr marT="19050" marB="19050" marR="91425" marL="914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rgbClr val="0000FF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Scholarships360</a:t>
                      </a:r>
                      <a:endParaRPr sz="1000">
                        <a:solidFill>
                          <a:srgbClr val="0000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1F1F1F"/>
                          </a:solidFill>
                        </a:rPr>
                        <a:t>Verified listings by a research team; deadlines and links are always updated &amp; current</a:t>
                      </a:r>
                      <a:endParaRPr sz="1000">
                        <a:solidFill>
                          <a:srgbClr val="1F1F1F"/>
                        </a:solidFill>
                      </a:endParaRPr>
                    </a:p>
                  </a:txBody>
                  <a:tcPr marT="19050" marB="19050" marR="91425" marL="914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rgbClr val="0000FF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Bold.org</a:t>
                      </a:r>
                      <a:endParaRPr sz="1000" u="sng">
                        <a:solidFill>
                          <a:srgbClr val="0000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1F1F1F"/>
                          </a:solidFill>
                        </a:rPr>
                        <a:t>Features "exclusive" scholarships you won't find on other sites. Many are "no-essay" or based on your Bold profile.</a:t>
                      </a:r>
                      <a:endParaRPr sz="1000">
                        <a:solidFill>
                          <a:srgbClr val="1F1F1F"/>
                        </a:solidFill>
                      </a:endParaRPr>
                    </a:p>
                  </a:txBody>
                  <a:tcPr marT="19050" marB="19050" marR="91425" marL="914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rgbClr val="0000FF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CareerOneStop</a:t>
                      </a:r>
                      <a:endParaRPr sz="1000">
                        <a:solidFill>
                          <a:srgbClr val="0000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Sponsored by the U.S. Department of Labor; this search tool allows you to filter scholarships by state and level of study</a:t>
                      </a:r>
                      <a:endParaRPr sz="1000"/>
                    </a:p>
                  </a:txBody>
                  <a:tcPr marT="19050" marB="19050" marR="91425" marL="914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103"/>
          <p:cNvSpPr txBox="1"/>
          <p:nvPr>
            <p:ph idx="4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4" name="Google Shape;794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800" y="791675"/>
            <a:ext cx="7087050" cy="367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04"/>
          <p:cNvSpPr/>
          <p:nvPr>
            <p:ph idx="2" type="pic"/>
          </p:nvPr>
        </p:nvSpPr>
        <p:spPr>
          <a:xfrm>
            <a:off x="4629600" y="474750"/>
            <a:ext cx="4227300" cy="4194000"/>
          </a:xfrm>
          <a:prstGeom prst="roundRect">
            <a:avLst>
              <a:gd fmla="val 16667" name="adj"/>
            </a:avLst>
          </a:prstGeom>
        </p:spPr>
      </p:sp>
      <p:sp>
        <p:nvSpPr>
          <p:cNvPr id="800" name="Google Shape;800;p104"/>
          <p:cNvSpPr txBox="1"/>
          <p:nvPr/>
        </p:nvSpPr>
        <p:spPr>
          <a:xfrm>
            <a:off x="-107350" y="343925"/>
            <a:ext cx="8500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4. </a:t>
            </a:r>
            <a:r>
              <a:rPr lang="en" sz="3200"/>
              <a:t>College Application Component / Personal Essay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Recommendation Letters</a:t>
            </a:r>
            <a:endParaRPr sz="3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05"/>
          <p:cNvSpPr txBox="1"/>
          <p:nvPr/>
        </p:nvSpPr>
        <p:spPr>
          <a:xfrm>
            <a:off x="145175" y="476400"/>
            <a:ext cx="3593100" cy="44166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Centralized Application Platforms:</a:t>
            </a:r>
            <a:endParaRPr b="1" sz="11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The most common is the </a:t>
            </a:r>
            <a:r>
              <a:rPr b="1" lang="en" sz="1100"/>
              <a:t>Common Application (CommonApp)</a:t>
            </a:r>
            <a:endParaRPr b="1" sz="11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Accepted by 1,000+ public and private colleges</a:t>
            </a:r>
            <a:endParaRPr sz="11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Allows you to apply to 20+ schools using one platform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Coalition Application (via Scoir):</a:t>
            </a:r>
            <a:endParaRPr b="1" sz="11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Accepted by 150+ colleges</a:t>
            </a:r>
            <a:endParaRPr sz="11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Focuses on increasing access for underrepresented students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State-Specific Applications:</a:t>
            </a:r>
            <a:endParaRPr b="1" sz="11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Examples include the University of California Application and ApplyTexas</a:t>
            </a:r>
            <a:endParaRPr sz="11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Used for public colleges within specific states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Institutional (Direct) Applications:</a:t>
            </a:r>
            <a:endParaRPr b="1" sz="11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Some colleges have their own application systems</a:t>
            </a:r>
            <a:endParaRPr sz="11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Certain selective universities require this (e.g., MIT, Georgetown University)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CommonApp Requirements (most widely used):</a:t>
            </a:r>
            <a:endParaRPr b="1" sz="11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Personal information</a:t>
            </a:r>
            <a:endParaRPr sz="11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Up to 5 honors/awards</a:t>
            </a:r>
            <a:endParaRPr sz="11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Up to 10 extracurricular activities</a:t>
            </a:r>
            <a:endParaRPr sz="11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A personal statement essay describing significant experiences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806" name="Google Shape;806;p105"/>
          <p:cNvSpPr txBox="1"/>
          <p:nvPr/>
        </p:nvSpPr>
        <p:spPr>
          <a:xfrm>
            <a:off x="208300" y="112175"/>
            <a:ext cx="30204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College Application Component</a:t>
            </a:r>
            <a:endParaRPr b="1" sz="2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807" name="Google Shape;807;p105"/>
          <p:cNvSpPr txBox="1"/>
          <p:nvPr/>
        </p:nvSpPr>
        <p:spPr>
          <a:xfrm>
            <a:off x="3861550" y="519000"/>
            <a:ext cx="2628000" cy="4331400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Word Limit:</a:t>
            </a:r>
            <a:endParaRPr b="1" sz="11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The personal essay should be </a:t>
            </a:r>
            <a:r>
              <a:rPr lang="en" sz="1100">
                <a:highlight>
                  <a:schemeClr val="accent4"/>
                </a:highlight>
              </a:rPr>
              <a:t>650 words or less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/>
              <a:t>Preparation Tips:</a:t>
            </a:r>
            <a:endParaRPr b="1" sz="11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>
                <a:highlight>
                  <a:schemeClr val="accent4"/>
                </a:highlight>
              </a:rPr>
              <a:t>Read sample Common App essays available online</a:t>
            </a:r>
            <a:endParaRPr sz="1100">
              <a:highlight>
                <a:schemeClr val="accent4"/>
              </a:highlight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>
                <a:highlight>
                  <a:schemeClr val="accent4"/>
                </a:highlight>
              </a:rPr>
              <a:t>Explore helpful websites and YouTube videos for guidance</a:t>
            </a:r>
            <a:endParaRPr sz="1100">
              <a:highlight>
                <a:schemeClr val="accent4"/>
              </a:highlight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</a:pPr>
            <a:r>
              <a:rPr lang="en" sz="1000">
                <a:solidFill>
                  <a:schemeClr val="lt1"/>
                </a:solidFill>
                <a:highlight>
                  <a:srgbClr val="FFFF00"/>
                </a:highlight>
              </a:rPr>
              <a:t>Over the summer after junior year</a:t>
            </a:r>
            <a:endParaRPr sz="1000">
              <a:solidFill>
                <a:schemeClr val="lt1"/>
              </a:solidFill>
              <a:highlight>
                <a:srgbClr val="FFFF00"/>
              </a:highlight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</a:pPr>
            <a:r>
              <a:rPr lang="en" sz="1000">
                <a:solidFill>
                  <a:schemeClr val="lt1"/>
                </a:solidFill>
                <a:highlight>
                  <a:srgbClr val="FFFF00"/>
                </a:highlight>
              </a:rPr>
              <a:t>Review and revise several times</a:t>
            </a:r>
            <a:endParaRPr sz="1100"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What Makes a Strong Essay:</a:t>
            </a:r>
            <a:endParaRPr b="1"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Be </a:t>
            </a:r>
            <a:r>
              <a:rPr b="1" lang="en" sz="1100"/>
              <a:t>authentic, unique, and true to yourself </a:t>
            </a:r>
            <a:r>
              <a:rPr lang="en" sz="1100"/>
              <a:t>and Choose a topic that is memorable to the admissions officer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>
                <a:highlight>
                  <a:schemeClr val="accent4"/>
                </a:highlight>
              </a:rPr>
              <a:t>Write from the heart</a:t>
            </a:r>
            <a:r>
              <a:rPr lang="en" sz="1100"/>
              <a:t> to stand out among thousands of essays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</a:pPr>
            <a:r>
              <a:rPr lang="en" sz="1000">
                <a:solidFill>
                  <a:schemeClr val="lt1"/>
                </a:solidFill>
              </a:rPr>
              <a:t>Personal and specific</a:t>
            </a:r>
            <a:endParaRPr sz="1000">
              <a:solidFill>
                <a:schemeClr val="lt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</a:pPr>
            <a:r>
              <a:rPr lang="en" sz="1000">
                <a:solidFill>
                  <a:schemeClr val="lt1"/>
                </a:solidFill>
              </a:rPr>
              <a:t>Story-based (not general advice)</a:t>
            </a:r>
            <a:endParaRPr sz="1000">
              <a:solidFill>
                <a:schemeClr val="lt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</a:pPr>
            <a:r>
              <a:rPr lang="en" sz="1000">
                <a:solidFill>
                  <a:schemeClr val="lt1"/>
                </a:solidFill>
              </a:rPr>
              <a:t>Reflective (show growth or insight)</a:t>
            </a:r>
            <a:endParaRPr sz="10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808" name="Google Shape;808;p105"/>
          <p:cNvSpPr txBox="1"/>
          <p:nvPr/>
        </p:nvSpPr>
        <p:spPr>
          <a:xfrm>
            <a:off x="3950575" y="152225"/>
            <a:ext cx="29403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Essay Writing Tips  </a:t>
            </a:r>
            <a:endParaRPr b="1" sz="15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809" name="Google Shape;809;p105"/>
          <p:cNvSpPr txBox="1"/>
          <p:nvPr/>
        </p:nvSpPr>
        <p:spPr>
          <a:xfrm>
            <a:off x="6585600" y="536775"/>
            <a:ext cx="2595900" cy="42783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</a:rPr>
              <a:t>Choose a teacher with whom you have a strong connection and who knows you well and can speak to your strengths</a:t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</a:rPr>
              <a:t>Maximum of 3 letters are typically needed</a:t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</a:rPr>
              <a:t>If pursuing a STEM major, ask at least one science or math teacher</a:t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</a:rPr>
              <a:t>One letter from your counselor and two from your core subject teachers</a:t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</a:rPr>
              <a:t>Request letters in </a:t>
            </a:r>
            <a:r>
              <a:rPr lang="en" sz="1100">
                <a:solidFill>
                  <a:schemeClr val="lt1"/>
                </a:solidFill>
                <a:highlight>
                  <a:schemeClr val="accent4"/>
                </a:highlight>
              </a:rPr>
              <a:t>early spring</a:t>
            </a:r>
            <a:r>
              <a:rPr lang="en" sz="1100">
                <a:solidFill>
                  <a:schemeClr val="lt1"/>
                </a:solidFill>
              </a:rPr>
              <a:t> of your junior year because some teachers </a:t>
            </a:r>
            <a:r>
              <a:rPr lang="en" sz="1100">
                <a:solidFill>
                  <a:schemeClr val="lt1"/>
                </a:solidFill>
                <a:highlight>
                  <a:srgbClr val="FFFF00"/>
                </a:highlight>
              </a:rPr>
              <a:t>have a limited number of recommendation</a:t>
            </a:r>
            <a:r>
              <a:rPr lang="en" sz="1100">
                <a:solidFill>
                  <a:schemeClr val="lt1"/>
                </a:solidFill>
              </a:rPr>
              <a:t> letters they can write.</a:t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</a:rPr>
              <a:t>Send a resume or brag sheet to your teacher</a:t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</a:rPr>
              <a:t>Consider asking in person by visiting the teacher’s classroom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810" name="Google Shape;810;p105"/>
          <p:cNvSpPr txBox="1"/>
          <p:nvPr/>
        </p:nvSpPr>
        <p:spPr>
          <a:xfrm>
            <a:off x="6489550" y="108725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Recommendation Letters</a:t>
            </a:r>
            <a:endParaRPr sz="1900"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106"/>
          <p:cNvSpPr txBox="1"/>
          <p:nvPr>
            <p:ph idx="4294967295" type="title"/>
          </p:nvPr>
        </p:nvSpPr>
        <p:spPr>
          <a:xfrm>
            <a:off x="1033500" y="194350"/>
            <a:ext cx="7410900" cy="677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Lobster"/>
                <a:ea typeface="Lobster"/>
                <a:cs typeface="Lobster"/>
                <a:sym typeface="Lobster"/>
              </a:rPr>
              <a:t>Personal Preparedness</a:t>
            </a:r>
            <a:endParaRPr sz="3600">
              <a:highlight>
                <a:schemeClr val="accent2"/>
              </a:highlight>
            </a:endParaRPr>
          </a:p>
        </p:txBody>
      </p:sp>
      <p:sp>
        <p:nvSpPr>
          <p:cNvPr id="816" name="Google Shape;816;p106"/>
          <p:cNvSpPr/>
          <p:nvPr/>
        </p:nvSpPr>
        <p:spPr>
          <a:xfrm>
            <a:off x="341575" y="1018250"/>
            <a:ext cx="8575800" cy="3544800"/>
          </a:xfrm>
          <a:prstGeom prst="roundRect">
            <a:avLst>
              <a:gd fmla="val 1003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375" lIns="91375" spcFirstLastPara="1" rIns="91375" wrap="square" tIns="91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99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817" name="Google Shape;817;p106"/>
          <p:cNvSpPr txBox="1"/>
          <p:nvPr>
            <p:ph idx="4294967295" type="subTitle"/>
          </p:nvPr>
        </p:nvSpPr>
        <p:spPr>
          <a:xfrm>
            <a:off x="512400" y="683025"/>
            <a:ext cx="8119200" cy="38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Log all </a:t>
            </a:r>
            <a:r>
              <a:rPr lang="en" sz="2000"/>
              <a:t>activities</a:t>
            </a:r>
            <a:r>
              <a:rPr lang="en" sz="2000"/>
              <a:t> in a document AND write a post-activity reflection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Stay active on LinkedIn! Find activities near you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Keep 2 resumes at all times—one long and one condensed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Stay or</a:t>
            </a:r>
            <a:r>
              <a:rPr lang="en" sz="2000"/>
              <a:t>ganized using notes &amp; calendar apps-Track your events, activities ,and assignment deadlines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Build a network—peers, teachers, professionals!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ALWAYS apply &amp; try your best!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Confident &amp; independent mindset</a:t>
            </a:r>
            <a:endParaRPr sz="2000"/>
          </a:p>
          <a:p>
            <a:pPr indent="-34671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60"/>
              <a:buChar char="●"/>
            </a:pPr>
            <a:r>
              <a:rPr lang="en" sz="1860">
                <a:solidFill>
                  <a:srgbClr val="0A0A0A"/>
                </a:solidFill>
              </a:rPr>
              <a:t>College- Start thinking about long term goals like college or careers.</a:t>
            </a:r>
            <a:endParaRPr sz="1860">
              <a:solidFill>
                <a:srgbClr val="0A0A0A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60">
              <a:solidFill>
                <a:srgbClr val="0A0A0A"/>
              </a:solidFill>
            </a:endParaRPr>
          </a:p>
          <a:p>
            <a:pPr indent="-34036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760"/>
              <a:buChar char="●"/>
            </a:pPr>
            <a:r>
              <a:rPr lang="en" sz="1760">
                <a:solidFill>
                  <a:srgbClr val="0A0A0A"/>
                </a:solidFill>
              </a:rPr>
              <a:t>Mental Health- Take care of your mental health and physical health.</a:t>
            </a:r>
            <a:endParaRPr sz="1760">
              <a:solidFill>
                <a:srgbClr val="0A0A0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107"/>
          <p:cNvSpPr txBox="1"/>
          <p:nvPr>
            <p:ph idx="4294967295" type="title"/>
          </p:nvPr>
        </p:nvSpPr>
        <p:spPr>
          <a:xfrm>
            <a:off x="1207972" y="239250"/>
            <a:ext cx="6390300" cy="471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Student </a:t>
            </a:r>
            <a:r>
              <a:rPr lang="en" sz="3600">
                <a:highlight>
                  <a:schemeClr val="accent2"/>
                </a:highlight>
              </a:rPr>
              <a:t>Recommendation</a:t>
            </a:r>
            <a:endParaRPr sz="3600">
              <a:highlight>
                <a:schemeClr val="accent2"/>
              </a:highlight>
            </a:endParaRPr>
          </a:p>
        </p:txBody>
      </p:sp>
      <p:pic>
        <p:nvPicPr>
          <p:cNvPr id="823" name="Google Shape;823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6563" y="1116275"/>
            <a:ext cx="6170870" cy="389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108"/>
          <p:cNvSpPr txBox="1"/>
          <p:nvPr>
            <p:ph type="title"/>
          </p:nvPr>
        </p:nvSpPr>
        <p:spPr>
          <a:xfrm>
            <a:off x="522900" y="391475"/>
            <a:ext cx="8334000" cy="576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highlight>
                  <a:schemeClr val="accent1"/>
                </a:highlight>
              </a:rPr>
              <a:t>Sample Student Extracurriculars</a:t>
            </a:r>
            <a:endParaRPr sz="3200">
              <a:highlight>
                <a:schemeClr val="accen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highlight>
                <a:schemeClr val="accent1"/>
              </a:highlight>
            </a:endParaRPr>
          </a:p>
        </p:txBody>
      </p:sp>
      <p:sp>
        <p:nvSpPr>
          <p:cNvPr id="829" name="Google Shape;829;p108"/>
          <p:cNvSpPr/>
          <p:nvPr/>
        </p:nvSpPr>
        <p:spPr>
          <a:xfrm>
            <a:off x="121500" y="774000"/>
            <a:ext cx="8575800" cy="3712800"/>
          </a:xfrm>
          <a:prstGeom prst="roundRect">
            <a:avLst>
              <a:gd fmla="val 1003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375" lIns="91375" spcFirstLastPara="1" rIns="91375" wrap="square" tIns="91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99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830" name="Google Shape;830;p108"/>
          <p:cNvSpPr txBox="1"/>
          <p:nvPr>
            <p:ph idx="13" type="subTitle"/>
          </p:nvPr>
        </p:nvSpPr>
        <p:spPr>
          <a:xfrm>
            <a:off x="409025" y="968075"/>
            <a:ext cx="7773000" cy="36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Science National Honors Society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National Honors Society 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Los Niños Primero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Regional Language School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Interact Club President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ENGin (English Tutor for Ukrainian ESL Students)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Science Olympiad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Schoolhouse.world</a:t>
            </a:r>
            <a:endParaRPr sz="1500">
              <a:solidFill>
                <a:srgbClr val="0000FF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SEM Link Journal Club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Karim Kharbouch Coding Fellowship (KKCF)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Future Business Leaders of America (FBLA)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Medical Internship/Fellowship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Student Leadership Council/Student Government Association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GHP Semifinalist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JV Girls’ Tennis Team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109"/>
          <p:cNvSpPr txBox="1"/>
          <p:nvPr>
            <p:ph type="title"/>
          </p:nvPr>
        </p:nvSpPr>
        <p:spPr>
          <a:xfrm>
            <a:off x="522900" y="648725"/>
            <a:ext cx="83940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chemeClr val="accent1"/>
                </a:highlight>
              </a:rPr>
              <a:t>Sample Student Honors &amp; Awards</a:t>
            </a:r>
            <a:endParaRPr sz="3000">
              <a:highlight>
                <a:schemeClr val="accen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highlight>
                <a:schemeClr val="accent1"/>
              </a:highlight>
            </a:endParaRPr>
          </a:p>
        </p:txBody>
      </p:sp>
      <p:sp>
        <p:nvSpPr>
          <p:cNvPr id="836" name="Google Shape;836;p109"/>
          <p:cNvSpPr/>
          <p:nvPr/>
        </p:nvSpPr>
        <p:spPr>
          <a:xfrm>
            <a:off x="280850" y="968825"/>
            <a:ext cx="8575800" cy="3891300"/>
          </a:xfrm>
          <a:prstGeom prst="roundRect">
            <a:avLst>
              <a:gd fmla="val 1003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375" lIns="91375" spcFirstLastPara="1" rIns="91375" wrap="square" tIns="91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99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837" name="Google Shape;837;p109"/>
          <p:cNvSpPr txBox="1"/>
          <p:nvPr>
            <p:ph idx="13" type="subTitle"/>
          </p:nvPr>
        </p:nvSpPr>
        <p:spPr>
          <a:xfrm>
            <a:off x="516450" y="1017425"/>
            <a:ext cx="8111100" cy="379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Char char="●"/>
            </a:pPr>
            <a:r>
              <a:rPr lang="en" sz="1250">
                <a:solidFill>
                  <a:schemeClr val="lt1"/>
                </a:solidFill>
              </a:rPr>
              <a:t>National Merit Finalist</a:t>
            </a:r>
            <a:endParaRPr sz="1250">
              <a:solidFill>
                <a:schemeClr val="lt1"/>
              </a:solidFill>
            </a:endParaRPr>
          </a:p>
          <a:p>
            <a:pPr indent="-307975" lvl="1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Char char="○"/>
            </a:pPr>
            <a:r>
              <a:rPr lang="en" sz="1250">
                <a:solidFill>
                  <a:schemeClr val="lt1"/>
                </a:solidFill>
              </a:rPr>
              <a:t>Recognizes placement in the top 1% of high school juniors nationwide based on PSAT/NMSQT scores</a:t>
            </a:r>
            <a:endParaRPr sz="1250">
              <a:solidFill>
                <a:schemeClr val="lt1"/>
              </a:solidFill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Char char="●"/>
            </a:pPr>
            <a:r>
              <a:rPr lang="en" sz="1250">
                <a:solidFill>
                  <a:schemeClr val="lt1"/>
                </a:solidFill>
              </a:rPr>
              <a:t>AP Scholar with Distinction</a:t>
            </a:r>
            <a:endParaRPr sz="1250">
              <a:solidFill>
                <a:schemeClr val="lt1"/>
              </a:solidFill>
            </a:endParaRPr>
          </a:p>
          <a:p>
            <a:pPr indent="-307975" lvl="1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Char char="○"/>
            </a:pPr>
            <a:r>
              <a:rPr lang="en" sz="1250">
                <a:solidFill>
                  <a:schemeClr val="lt1"/>
                </a:solidFill>
              </a:rPr>
              <a:t>Issued by CollegeBoard to students who receive an average score of at least 3.5 on all AP Exams taken, and scores of 3 or higher on five or more</a:t>
            </a:r>
            <a:endParaRPr sz="1250">
              <a:solidFill>
                <a:schemeClr val="lt1"/>
              </a:solidFill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Char char="●"/>
            </a:pPr>
            <a:r>
              <a:rPr lang="en" sz="1250">
                <a:solidFill>
                  <a:schemeClr val="lt1"/>
                </a:solidFill>
              </a:rPr>
              <a:t>Collegeboard’s National Recognition Program: School Recognition for Outstanding Academic Achievement</a:t>
            </a:r>
            <a:endParaRPr sz="1250">
              <a:solidFill>
                <a:schemeClr val="lt1"/>
              </a:solidFill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Char char="●"/>
            </a:pPr>
            <a:r>
              <a:rPr lang="en" sz="1250">
                <a:solidFill>
                  <a:schemeClr val="lt1"/>
                </a:solidFill>
              </a:rPr>
              <a:t>STEM Academy/Magnet Program</a:t>
            </a:r>
            <a:endParaRPr sz="1250">
              <a:solidFill>
                <a:schemeClr val="lt1"/>
              </a:solidFill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Char char="●"/>
            </a:pPr>
            <a:r>
              <a:rPr lang="en" sz="1250">
                <a:solidFill>
                  <a:schemeClr val="lt1"/>
                </a:solidFill>
              </a:rPr>
              <a:t>Academic Letter &amp; Bar</a:t>
            </a:r>
            <a:endParaRPr sz="1250">
              <a:solidFill>
                <a:schemeClr val="lt1"/>
              </a:solidFill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Char char="●"/>
            </a:pPr>
            <a:r>
              <a:rPr lang="en" sz="1250">
                <a:solidFill>
                  <a:schemeClr val="lt1"/>
                </a:solidFill>
              </a:rPr>
              <a:t>FBLA Awards</a:t>
            </a:r>
            <a:endParaRPr sz="1250">
              <a:solidFill>
                <a:schemeClr val="lt1"/>
              </a:solidFill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Char char="●"/>
            </a:pPr>
            <a:r>
              <a:rPr lang="en" sz="1250">
                <a:solidFill>
                  <a:schemeClr val="lt1"/>
                </a:solidFill>
              </a:rPr>
              <a:t>Georgia/Global Seal of Biliteracy</a:t>
            </a:r>
            <a:endParaRPr sz="1250">
              <a:solidFill>
                <a:schemeClr val="lt1"/>
              </a:solidFill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Char char="●"/>
            </a:pPr>
            <a:r>
              <a:rPr lang="en" sz="1250">
                <a:solidFill>
                  <a:schemeClr val="lt1"/>
                </a:solidFill>
              </a:rPr>
              <a:t>Online Econ/Finance Competitions (e.g. Stevens Trading Day)</a:t>
            </a:r>
            <a:endParaRPr sz="1250">
              <a:solidFill>
                <a:schemeClr val="lt1"/>
              </a:solidFill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Char char="●"/>
            </a:pPr>
            <a:r>
              <a:rPr lang="en" sz="1250">
                <a:solidFill>
                  <a:schemeClr val="lt1"/>
                </a:solidFill>
              </a:rPr>
              <a:t>AP Capstone</a:t>
            </a:r>
            <a:endParaRPr sz="1250">
              <a:solidFill>
                <a:schemeClr val="lt1"/>
              </a:solidFill>
            </a:endParaRPr>
          </a:p>
          <a:p>
            <a:pPr indent="-307975" lvl="1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Char char="○"/>
            </a:pPr>
            <a:r>
              <a:rPr lang="en" sz="1250">
                <a:solidFill>
                  <a:schemeClr val="lt1"/>
                </a:solidFill>
              </a:rPr>
              <a:t>Completion of AP Seminar + AP Research</a:t>
            </a:r>
            <a:endParaRPr sz="1250">
              <a:solidFill>
                <a:schemeClr val="lt1"/>
              </a:solidFill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Char char="●"/>
            </a:pPr>
            <a:r>
              <a:rPr lang="en" sz="1250">
                <a:solidFill>
                  <a:schemeClr val="lt1"/>
                </a:solidFill>
              </a:rPr>
              <a:t>Code for Impact Hackathon Winner</a:t>
            </a:r>
            <a:endParaRPr sz="1250">
              <a:solidFill>
                <a:schemeClr val="lt1"/>
              </a:solidFill>
            </a:endParaRPr>
          </a:p>
          <a:p>
            <a:pPr indent="-307975" lvl="1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Char char="○"/>
            </a:pPr>
            <a:r>
              <a:rPr lang="en" sz="1250">
                <a:solidFill>
                  <a:schemeClr val="lt1"/>
                </a:solidFill>
              </a:rPr>
              <a:t>Designed a smart civic engagement platform, a website called Trash Talkers, to bring this technology to communities worldwide and empower citizens to clean up their neighborhood.</a:t>
            </a:r>
            <a:endParaRPr sz="1250">
              <a:solidFill>
                <a:schemeClr val="lt1"/>
              </a:solidFill>
            </a:endParaRPr>
          </a:p>
          <a:p>
            <a:pPr indent="-307975" lvl="1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Char char="○"/>
            </a:pPr>
            <a:r>
              <a:rPr lang="en" sz="1250">
                <a:solidFill>
                  <a:schemeClr val="lt1"/>
                </a:solidFill>
              </a:rPr>
              <a:t>Find more hackathons on Devpost!</a:t>
            </a:r>
            <a:endParaRPr sz="125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2" name="Google Shape;842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125" y="152400"/>
            <a:ext cx="7444155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111"/>
          <p:cNvSpPr/>
          <p:nvPr/>
        </p:nvSpPr>
        <p:spPr>
          <a:xfrm>
            <a:off x="1636450" y="1217425"/>
            <a:ext cx="4918200" cy="830100"/>
          </a:xfrm>
          <a:prstGeom prst="roundRect">
            <a:avLst>
              <a:gd fmla="val 1134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848" name="Google Shape;848;p111"/>
          <p:cNvSpPr txBox="1"/>
          <p:nvPr>
            <p:ph type="title"/>
          </p:nvPr>
        </p:nvSpPr>
        <p:spPr>
          <a:xfrm>
            <a:off x="2139725" y="154200"/>
            <a:ext cx="3465900" cy="641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/>
              <a:t>Than</a:t>
            </a:r>
            <a:r>
              <a:rPr lang="en" sz="4900"/>
              <a:t>k</a:t>
            </a:r>
            <a:r>
              <a:rPr lang="en" sz="4900"/>
              <a:t> you!</a:t>
            </a:r>
            <a:endParaRPr sz="4900"/>
          </a:p>
        </p:txBody>
      </p:sp>
      <p:sp>
        <p:nvSpPr>
          <p:cNvPr id="849" name="Google Shape;849;p111"/>
          <p:cNvSpPr txBox="1"/>
          <p:nvPr>
            <p:ph idx="3" type="subTitle"/>
          </p:nvPr>
        </p:nvSpPr>
        <p:spPr>
          <a:xfrm>
            <a:off x="3175075" y="1478277"/>
            <a:ext cx="3184200" cy="40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rajini.sundararaj@gmail.com</a:t>
            </a:r>
            <a:endParaRPr/>
          </a:p>
        </p:txBody>
      </p:sp>
      <p:pic>
        <p:nvPicPr>
          <p:cNvPr id="850" name="Google Shape;850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9714" y="1262425"/>
            <a:ext cx="831286" cy="78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8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3" name="Google Shape;623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963" y="580001"/>
            <a:ext cx="7588074" cy="3452225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85"/>
          <p:cNvSpPr txBox="1"/>
          <p:nvPr/>
        </p:nvSpPr>
        <p:spPr>
          <a:xfrm>
            <a:off x="2388475" y="66525"/>
            <a:ext cx="33771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hlinkClick r:id="rId4"/>
              </a:rPr>
              <a:t>Cobb County Public Schools</a:t>
            </a:r>
            <a:endParaRPr b="1"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86"/>
          <p:cNvSpPr txBox="1"/>
          <p:nvPr>
            <p:ph type="title"/>
          </p:nvPr>
        </p:nvSpPr>
        <p:spPr>
          <a:xfrm>
            <a:off x="272100" y="52650"/>
            <a:ext cx="8751000" cy="46521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67">
                <a:solidFill>
                  <a:srgbClr val="0032A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                       Promotion Requirements:</a:t>
            </a:r>
            <a:endParaRPr b="1" sz="2267">
              <a:solidFill>
                <a:srgbClr val="0032A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31259" lvl="0" marL="4572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617"/>
              <a:buFont typeface="Montserrat"/>
              <a:buChar char="■"/>
            </a:pPr>
            <a:r>
              <a:rPr b="1" lang="en" sz="1617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To 10th Grade</a:t>
            </a:r>
            <a:r>
              <a:rPr lang="en" sz="1617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- Students must earn a minimum of</a:t>
            </a:r>
            <a:r>
              <a:rPr lang="en" sz="1617"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 five units</a:t>
            </a:r>
            <a:r>
              <a:rPr lang="en" sz="1617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-including one full credit in English, math, and science.</a:t>
            </a:r>
            <a:endParaRPr sz="1617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3125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17"/>
              <a:buFont typeface="Montserrat"/>
              <a:buChar char="■"/>
            </a:pPr>
            <a:r>
              <a:rPr b="1" lang="en" sz="1617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To 11th Grade</a:t>
            </a:r>
            <a:r>
              <a:rPr lang="en" sz="1617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- Students must earn a minimum of </a:t>
            </a:r>
            <a:r>
              <a:rPr lang="en" sz="1617"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ten units - </a:t>
            </a:r>
            <a:r>
              <a:rPr lang="en" sz="1617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including two full credits in English, math, and science.</a:t>
            </a:r>
            <a:endParaRPr sz="1617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397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50"/>
              <a:buFont typeface="Montserrat"/>
              <a:buChar char="■"/>
            </a:pPr>
            <a:r>
              <a:rPr b="1" lang="en" sz="1617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To 12th Grade</a:t>
            </a:r>
            <a:r>
              <a:rPr lang="en" sz="1617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- Student must earn a minimum of </a:t>
            </a:r>
            <a:r>
              <a:rPr lang="en" sz="1617"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sixteen units </a:t>
            </a:r>
            <a:endParaRPr sz="85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33"/>
              <a:t>Honors courses receive an extra 0.5 quality point. Honors courses are designated in the course section of the </a:t>
            </a:r>
            <a:endParaRPr sz="1833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33"/>
              <a:t>booklet with two asterisks (**). Advanced Placement courses are awarded an extra 1.0 quality point</a:t>
            </a:r>
            <a:endParaRPr sz="1833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33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89"/>
              <a:t>Students can meet with their school counselor to request additional courses aligned with their career interests and to boost their GPA.</a:t>
            </a:r>
            <a:endParaRPr sz="2189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87"/>
          <p:cNvSpPr/>
          <p:nvPr/>
        </p:nvSpPr>
        <p:spPr>
          <a:xfrm>
            <a:off x="58400" y="902625"/>
            <a:ext cx="2825100" cy="1466100"/>
          </a:xfrm>
          <a:prstGeom prst="roundRect">
            <a:avLst>
              <a:gd fmla="val 1003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375" lIns="91375" spcFirstLastPara="1" rIns="91375" wrap="square" tIns="91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99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635" name="Google Shape;635;p87"/>
          <p:cNvSpPr/>
          <p:nvPr/>
        </p:nvSpPr>
        <p:spPr>
          <a:xfrm>
            <a:off x="4318850" y="902625"/>
            <a:ext cx="2825100" cy="1466100"/>
          </a:xfrm>
          <a:prstGeom prst="roundRect">
            <a:avLst>
              <a:gd fmla="val 1003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375" lIns="91375" spcFirstLastPara="1" rIns="91375" wrap="square" tIns="91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99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636" name="Google Shape;636;p87"/>
          <p:cNvSpPr/>
          <p:nvPr/>
        </p:nvSpPr>
        <p:spPr>
          <a:xfrm>
            <a:off x="1535625" y="2721537"/>
            <a:ext cx="2825100" cy="1729200"/>
          </a:xfrm>
          <a:prstGeom prst="roundRect">
            <a:avLst>
              <a:gd fmla="val 1003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375" lIns="91375" spcFirstLastPara="1" rIns="91375" wrap="square" tIns="91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99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637" name="Google Shape;637;p87"/>
          <p:cNvSpPr txBox="1"/>
          <p:nvPr>
            <p:ph idx="4294967295" type="body"/>
          </p:nvPr>
        </p:nvSpPr>
        <p:spPr>
          <a:xfrm>
            <a:off x="336100" y="1370250"/>
            <a:ext cx="2504100" cy="4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Strong Academic Profile</a:t>
            </a:r>
            <a:endParaRPr b="1" sz="1400"/>
          </a:p>
        </p:txBody>
      </p:sp>
      <p:sp>
        <p:nvSpPr>
          <p:cNvPr id="638" name="Google Shape;638;p87"/>
          <p:cNvSpPr txBox="1"/>
          <p:nvPr>
            <p:ph idx="4294967295" type="body"/>
          </p:nvPr>
        </p:nvSpPr>
        <p:spPr>
          <a:xfrm>
            <a:off x="4896050" y="1378272"/>
            <a:ext cx="1670700" cy="5148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1400"/>
              <a:t>Extracurriculars</a:t>
            </a:r>
            <a:endParaRPr b="1" sz="1400"/>
          </a:p>
        </p:txBody>
      </p:sp>
      <p:sp>
        <p:nvSpPr>
          <p:cNvPr id="639" name="Google Shape;639;p87"/>
          <p:cNvSpPr txBox="1"/>
          <p:nvPr>
            <p:ph idx="4294967295" type="body"/>
          </p:nvPr>
        </p:nvSpPr>
        <p:spPr>
          <a:xfrm>
            <a:off x="1432825" y="3413322"/>
            <a:ext cx="2825100" cy="580200"/>
          </a:xfrm>
          <a:prstGeom prst="rect">
            <a:avLst/>
          </a:prstGeom>
        </p:spPr>
        <p:txBody>
          <a:bodyPr anchorCtr="0" anchor="t" bIns="91375" lIns="91375" spcFirstLastPara="1" rIns="91375" wrap="square" tIns="91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Opportunities &amp; Scholarships</a:t>
            </a:r>
            <a:endParaRPr b="1" sz="1400"/>
          </a:p>
        </p:txBody>
      </p:sp>
      <p:sp>
        <p:nvSpPr>
          <p:cNvPr id="640" name="Google Shape;640;p87"/>
          <p:cNvSpPr txBox="1"/>
          <p:nvPr>
            <p:ph idx="4294967295" type="title"/>
          </p:nvPr>
        </p:nvSpPr>
        <p:spPr>
          <a:xfrm>
            <a:off x="1" y="239250"/>
            <a:ext cx="8773500" cy="471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                         Checkpoints for</a:t>
            </a:r>
            <a:r>
              <a:rPr lang="en" sz="3600"/>
              <a:t>  </a:t>
            </a:r>
            <a:r>
              <a:rPr lang="en" sz="3600">
                <a:highlight>
                  <a:schemeClr val="accent2"/>
                </a:highlight>
              </a:rPr>
              <a:t>Success</a:t>
            </a:r>
            <a:endParaRPr sz="3600">
              <a:highlight>
                <a:schemeClr val="accent2"/>
              </a:highlight>
            </a:endParaRPr>
          </a:p>
        </p:txBody>
      </p:sp>
      <p:sp>
        <p:nvSpPr>
          <p:cNvPr id="641" name="Google Shape;641;p87"/>
          <p:cNvSpPr txBox="1"/>
          <p:nvPr>
            <p:ph idx="4294967295" type="subTitle"/>
          </p:nvPr>
        </p:nvSpPr>
        <p:spPr>
          <a:xfrm>
            <a:off x="1300775" y="855149"/>
            <a:ext cx="473400" cy="37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01</a:t>
            </a:r>
            <a:endParaRPr b="1"/>
          </a:p>
        </p:txBody>
      </p:sp>
      <p:sp>
        <p:nvSpPr>
          <p:cNvPr id="642" name="Google Shape;642;p87"/>
          <p:cNvSpPr txBox="1"/>
          <p:nvPr>
            <p:ph idx="4294967295" type="subTitle"/>
          </p:nvPr>
        </p:nvSpPr>
        <p:spPr>
          <a:xfrm>
            <a:off x="5393600" y="1017200"/>
            <a:ext cx="548700" cy="3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02</a:t>
            </a:r>
            <a:endParaRPr b="1"/>
          </a:p>
        </p:txBody>
      </p:sp>
      <p:sp>
        <p:nvSpPr>
          <p:cNvPr id="643" name="Google Shape;643;p87"/>
          <p:cNvSpPr txBox="1"/>
          <p:nvPr>
            <p:ph idx="4294967295" type="subTitle"/>
          </p:nvPr>
        </p:nvSpPr>
        <p:spPr>
          <a:xfrm>
            <a:off x="2494521" y="2988575"/>
            <a:ext cx="548700" cy="312600"/>
          </a:xfrm>
          <a:prstGeom prst="rect">
            <a:avLst/>
          </a:prstGeom>
        </p:spPr>
        <p:txBody>
          <a:bodyPr anchorCtr="0" anchor="t" bIns="91375" lIns="91375" spcFirstLastPara="1" rIns="91375" wrap="square" tIns="91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99"/>
              <a:t>03</a:t>
            </a:r>
            <a:endParaRPr b="1" sz="1499"/>
          </a:p>
        </p:txBody>
      </p:sp>
      <p:sp>
        <p:nvSpPr>
          <p:cNvPr id="644" name="Google Shape;644;p87"/>
          <p:cNvSpPr/>
          <p:nvPr/>
        </p:nvSpPr>
        <p:spPr>
          <a:xfrm>
            <a:off x="5634425" y="2745525"/>
            <a:ext cx="3093900" cy="1681200"/>
          </a:xfrm>
          <a:prstGeom prst="roundRect">
            <a:avLst>
              <a:gd fmla="val 1003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375" lIns="91375" spcFirstLastPara="1" rIns="91375" wrap="square" tIns="91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99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645" name="Google Shape;645;p87"/>
          <p:cNvSpPr/>
          <p:nvPr/>
        </p:nvSpPr>
        <p:spPr>
          <a:xfrm>
            <a:off x="5690750" y="3092925"/>
            <a:ext cx="2825100" cy="1221000"/>
          </a:xfrm>
          <a:prstGeom prst="roundRect">
            <a:avLst>
              <a:gd fmla="val 1003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375" lIns="91375" spcFirstLastPara="1" rIns="91375" wrap="square" tIns="91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nstrument Sans"/>
                <a:ea typeface="Instrument Sans"/>
                <a:cs typeface="Instrument Sans"/>
                <a:sym typeface="Instrument Sans"/>
              </a:rPr>
              <a:t>College applications (including essays and recommendation letters)</a:t>
            </a:r>
            <a:endParaRPr b="1" sz="1399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646" name="Google Shape;646;p87"/>
          <p:cNvSpPr txBox="1"/>
          <p:nvPr>
            <p:ph idx="4294967295" type="subTitle"/>
          </p:nvPr>
        </p:nvSpPr>
        <p:spPr>
          <a:xfrm>
            <a:off x="6956549" y="2988575"/>
            <a:ext cx="473400" cy="3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04</a:t>
            </a:r>
            <a:endParaRPr b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88"/>
          <p:cNvSpPr/>
          <p:nvPr/>
        </p:nvSpPr>
        <p:spPr>
          <a:xfrm>
            <a:off x="284100" y="524800"/>
            <a:ext cx="8575800" cy="3544800"/>
          </a:xfrm>
          <a:prstGeom prst="roundRect">
            <a:avLst>
              <a:gd fmla="val 1003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375" lIns="91375" spcFirstLastPara="1" rIns="91375" wrap="square" tIns="91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99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652" name="Google Shape;652;p88"/>
          <p:cNvSpPr txBox="1"/>
          <p:nvPr>
            <p:ph type="title"/>
          </p:nvPr>
        </p:nvSpPr>
        <p:spPr>
          <a:xfrm>
            <a:off x="1688197" y="82825"/>
            <a:ext cx="63903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highlight>
                  <a:schemeClr val="lt2"/>
                </a:highlight>
              </a:rPr>
              <a:t>Build a Strong </a:t>
            </a:r>
            <a:r>
              <a:rPr lang="en" sz="2700">
                <a:highlight>
                  <a:schemeClr val="dk1"/>
                </a:highlight>
              </a:rPr>
              <a:t> Academic Profile</a:t>
            </a:r>
            <a:endParaRPr sz="2700">
              <a:highlight>
                <a:schemeClr val="dk1"/>
              </a:highlight>
            </a:endParaRPr>
          </a:p>
        </p:txBody>
      </p:sp>
      <p:sp>
        <p:nvSpPr>
          <p:cNvPr id="653" name="Google Shape;653;p88"/>
          <p:cNvSpPr txBox="1"/>
          <p:nvPr>
            <p:ph idx="14" type="subTitle"/>
          </p:nvPr>
        </p:nvSpPr>
        <p:spPr>
          <a:xfrm>
            <a:off x="372300" y="705525"/>
            <a:ext cx="8399400" cy="32841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Core GPA (e.g. English, Math, Science, Social Studies)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AP/Honors Courses (Rigorous courses)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●"/>
            </a:pPr>
            <a:r>
              <a:rPr lang="en" sz="20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SAT/ACT Scores-Middle 50th percentile </a:t>
            </a:r>
            <a:endParaRPr sz="2000">
              <a:solidFill>
                <a:srgbClr val="0000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(For your dream school, aim to score in the top 25% of students nationally on the SAT or ACT. For most selective colleges, that usually means a SAT above 1500 or an ACT above 33).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Dual Enrollment-(College-level courses in high school)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Be versatile; choose at least one of these pathways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Fine/Performing Arts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Language(s)</a:t>
            </a:r>
            <a:endParaRPr sz="21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100"/>
              <a:t>CTAE</a:t>
            </a:r>
            <a:r>
              <a:rPr b="1" lang="en" sz="2100">
                <a:latin typeface="Instrument Sans"/>
                <a:ea typeface="Instrument Sans"/>
                <a:cs typeface="Instrument Sans"/>
                <a:sym typeface="Instrument Sans"/>
              </a:rPr>
              <a:t>-</a:t>
            </a:r>
            <a:r>
              <a:rPr lang="en" sz="1100">
                <a:solidFill>
                  <a:srgbClr val="000000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 </a:t>
            </a:r>
            <a:r>
              <a:rPr lang="en" sz="1900">
                <a:solidFill>
                  <a:srgbClr val="000000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Career, Technical, and Agricultural Education</a:t>
            </a:r>
            <a:endParaRPr sz="3000"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89"/>
          <p:cNvSpPr txBox="1"/>
          <p:nvPr/>
        </p:nvSpPr>
        <p:spPr>
          <a:xfrm>
            <a:off x="1634575" y="-99300"/>
            <a:ext cx="55992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202124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rPr>
              <a:t>Importance of </a:t>
            </a:r>
            <a:r>
              <a:rPr lang="en" sz="2300">
                <a:solidFill>
                  <a:srgbClr val="202124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rPr>
              <a:t>PSAT/NMSQT</a:t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659" name="Google Shape;659;p89"/>
          <p:cNvSpPr txBox="1"/>
          <p:nvPr/>
        </p:nvSpPr>
        <p:spPr>
          <a:xfrm>
            <a:off x="152675" y="411900"/>
            <a:ext cx="8922300" cy="47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                                </a:t>
            </a:r>
            <a:r>
              <a:rPr b="1" lang="en" sz="1600">
                <a:solidFill>
                  <a:schemeClr val="dk1"/>
                </a:solidFill>
              </a:rPr>
              <a:t>National Merit Scholarship : Eligibility and Selection Steps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1. Based on PSAT (Junior Year)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The </a:t>
            </a:r>
            <a:r>
              <a:rPr b="1" lang="en">
                <a:solidFill>
                  <a:schemeClr val="dk1"/>
                </a:solidFill>
              </a:rPr>
              <a:t>PSAT/NMSQT taken in 11th grade</a:t>
            </a:r>
            <a:r>
              <a:rPr lang="en">
                <a:solidFill>
                  <a:schemeClr val="dk1"/>
                </a:solidFill>
              </a:rPr>
              <a:t> is the qualifying test.-</a:t>
            </a: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SAT/</a:t>
            </a:r>
            <a:r>
              <a:rPr b="1" lang="en" sz="135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National Merit Scholarship Qualifying Test (PSAT/NMSQT),</a:t>
            </a: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which served as an initial screen of program entrants.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2. Top 1% = Semifinalist  (</a:t>
            </a:r>
            <a:r>
              <a:rPr lang="en">
                <a:solidFill>
                  <a:schemeClr val="dk1"/>
                </a:solidFill>
              </a:rPr>
              <a:t>It’s </a:t>
            </a:r>
            <a:r>
              <a:rPr b="1" lang="en">
                <a:solidFill>
                  <a:schemeClr val="dk1"/>
                </a:solidFill>
              </a:rPr>
              <a:t>state-based</a:t>
            </a:r>
            <a:r>
              <a:rPr lang="en">
                <a:solidFill>
                  <a:schemeClr val="dk1"/>
                </a:solidFill>
              </a:rPr>
              <a:t>, not just national ranking)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✔️ Roughly the </a:t>
            </a:r>
            <a:r>
              <a:rPr b="1" lang="en">
                <a:solidFill>
                  <a:schemeClr val="dk1"/>
                </a:solidFill>
              </a:rPr>
              <a:t>top 1% of students in each state</a:t>
            </a:r>
            <a:r>
              <a:rPr lang="en">
                <a:solidFill>
                  <a:schemeClr val="dk1"/>
                </a:solidFill>
              </a:rPr>
              <a:t> become </a:t>
            </a:r>
            <a:r>
              <a:rPr b="1" lang="en">
                <a:solidFill>
                  <a:schemeClr val="dk1"/>
                </a:solidFill>
              </a:rPr>
              <a:t>National Merit Semifinalists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3. To become a Finalist - </a:t>
            </a:r>
            <a:r>
              <a:rPr lang="en">
                <a:solidFill>
                  <a:schemeClr val="dk1"/>
                </a:solidFill>
              </a:rPr>
              <a:t>To move from </a:t>
            </a:r>
            <a:r>
              <a:rPr b="1" lang="en">
                <a:solidFill>
                  <a:schemeClr val="dk1"/>
                </a:solidFill>
              </a:rPr>
              <a:t>Semifinalist → Finalist</a:t>
            </a:r>
            <a:r>
              <a:rPr lang="en">
                <a:solidFill>
                  <a:schemeClr val="dk1"/>
                </a:solidFill>
              </a:rPr>
              <a:t>, students must: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✔️ Have a </a:t>
            </a:r>
            <a:r>
              <a:rPr b="1" lang="en">
                <a:solidFill>
                  <a:schemeClr val="dk1"/>
                </a:solidFill>
              </a:rPr>
              <a:t>strong GPA (consistent academic performance)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✔️ Submit an </a:t>
            </a:r>
            <a:r>
              <a:rPr b="1" lang="en">
                <a:solidFill>
                  <a:schemeClr val="dk1"/>
                </a:solidFill>
              </a:rPr>
              <a:t>application (including essay)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✔️ Provide </a:t>
            </a:r>
            <a:r>
              <a:rPr b="1" lang="en">
                <a:solidFill>
                  <a:schemeClr val="dk1"/>
                </a:solidFill>
              </a:rPr>
              <a:t>SAT or ACT scores that confirm the PSAT performance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✔️ Show </a:t>
            </a:r>
            <a:r>
              <a:rPr b="1" lang="en">
                <a:solidFill>
                  <a:schemeClr val="dk1"/>
                </a:solidFill>
              </a:rPr>
              <a:t>school recommendation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✔️ Demonstrate </a:t>
            </a:r>
            <a:r>
              <a:rPr b="1" lang="en">
                <a:solidFill>
                  <a:schemeClr val="dk1"/>
                </a:solidFill>
              </a:rPr>
              <a:t>extracurricular involvement &amp; leadership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https://blog.collegevine.com/national-merit-scholarship-full-ride</a:t>
            </a:r>
            <a:endParaRPr b="1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90"/>
          <p:cNvSpPr txBox="1"/>
          <p:nvPr>
            <p:ph idx="1" type="subTitle"/>
          </p:nvPr>
        </p:nvSpPr>
        <p:spPr>
          <a:xfrm>
            <a:off x="311700" y="301975"/>
            <a:ext cx="8520600" cy="41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943"/>
              <a:t>2026 National Merit Scholarip Winners</a:t>
            </a:r>
            <a:endParaRPr b="1" sz="2943"/>
          </a:p>
          <a:p>
            <a:pPr indent="-377372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43"/>
              <a:buChar char="●"/>
            </a:pPr>
            <a:r>
              <a:rPr lang="en" sz="2400">
                <a:solidFill>
                  <a:srgbClr val="12263F"/>
                </a:solidFill>
                <a:highlight>
                  <a:srgbClr val="FFFFFF"/>
                </a:highlight>
              </a:rPr>
              <a:t>Just 16,000 students out of over 1.5 million test takers are recognized as Semifinalists!</a:t>
            </a:r>
            <a:endParaRPr sz="4043"/>
          </a:p>
          <a:p>
            <a:pPr indent="-37737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3"/>
              <a:buChar char="●"/>
            </a:pPr>
            <a:r>
              <a:rPr lang="en" sz="2943"/>
              <a:t>Over 15,000 Semifinalists met the requirements to become Finalists.</a:t>
            </a:r>
            <a:endParaRPr sz="2943"/>
          </a:p>
          <a:p>
            <a:pPr indent="-39007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43"/>
              <a:buChar char="●"/>
            </a:pPr>
            <a:r>
              <a:rPr lang="en" sz="2943"/>
              <a:t>About half of the Finalists will be selected as Merit Scholarship winners in 2025.</a:t>
            </a:r>
            <a:endParaRPr sz="2943"/>
          </a:p>
          <a:p>
            <a:pPr indent="0" lvl="0" marL="45720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</a:rPr>
              <a:t>No citizenship status is required.</a:t>
            </a:r>
            <a:endParaRPr sz="4000"/>
          </a:p>
        </p:txBody>
      </p:sp>
      <p:pic>
        <p:nvPicPr>
          <p:cNvPr id="665" name="Google Shape;665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9550" y="3761000"/>
            <a:ext cx="557475" cy="4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91"/>
          <p:cNvSpPr txBox="1"/>
          <p:nvPr>
            <p:ph type="title"/>
          </p:nvPr>
        </p:nvSpPr>
        <p:spPr>
          <a:xfrm>
            <a:off x="150" y="1181600"/>
            <a:ext cx="9144000" cy="3934200"/>
          </a:xfrm>
          <a:prstGeom prst="rect">
            <a:avLst/>
          </a:prstGeom>
          <a:solidFill>
            <a:schemeClr val="accent5"/>
          </a:solidFill>
          <a:ln cap="flat" cmpd="sng" w="143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2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2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9704"/>
              <a:buNone/>
            </a:pPr>
            <a:r>
              <a:rPr b="1" lang="en" sz="2256">
                <a:latin typeface="Roboto"/>
                <a:ea typeface="Roboto"/>
                <a:cs typeface="Roboto"/>
                <a:sym typeface="Roboto"/>
              </a:rPr>
              <a:t>Students can have either two or three grade point averages, depending on their county.</a:t>
            </a:r>
            <a:endParaRPr b="1" sz="2256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27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2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2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2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2700">
              <a:latin typeface="Roboto"/>
              <a:ea typeface="Roboto"/>
              <a:cs typeface="Roboto"/>
              <a:sym typeface="Roboto"/>
            </a:endParaRPr>
          </a:p>
          <a:p>
            <a:pPr indent="-309245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5000"/>
              <a:buFont typeface="Roboto"/>
              <a:buChar char="❖"/>
            </a:pPr>
            <a:r>
              <a:rPr b="1"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Cumulative GPA:</a:t>
            </a:r>
            <a:endParaRPr/>
          </a:p>
          <a:p>
            <a:pPr indent="-309245" lvl="1" marL="685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5000"/>
              <a:buFont typeface="Roboto"/>
              <a:buChar char="➢"/>
            </a:pPr>
            <a:r>
              <a:rPr b="1"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One on a 100 point scale</a:t>
            </a:r>
            <a:endParaRPr/>
          </a:p>
          <a:p>
            <a:pPr indent="-309245" lvl="1" marL="685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5000"/>
              <a:buFont typeface="Roboto"/>
              <a:buChar char="➢"/>
            </a:pPr>
            <a:r>
              <a:rPr b="1"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One on a 4.00 scale </a:t>
            </a:r>
            <a:endParaRPr b="1"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9245" lvl="1" marL="685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5000"/>
              <a:buFont typeface="Roboto"/>
              <a:buChar char="➢"/>
            </a:pPr>
            <a:r>
              <a:rPr b="1"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One on a 5.0 scale </a:t>
            </a:r>
            <a:r>
              <a:rPr b="1" lang="en" sz="20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you have taken a AP/Dual </a:t>
            </a:r>
            <a:r>
              <a:rPr b="1"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enrollment course </a:t>
            </a:r>
            <a:br>
              <a:rPr b="1"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b="1"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2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1" name="Google Shape;671;p91"/>
          <p:cNvSpPr txBox="1"/>
          <p:nvPr>
            <p:ph idx="1" type="body"/>
          </p:nvPr>
        </p:nvSpPr>
        <p:spPr>
          <a:xfrm>
            <a:off x="75" y="5288"/>
            <a:ext cx="9144000" cy="1176300"/>
          </a:xfrm>
          <a:prstGeom prst="rect">
            <a:avLst/>
          </a:prstGeom>
          <a:solidFill>
            <a:schemeClr val="accent5"/>
          </a:solidFill>
          <a:ln cap="flat" cmpd="sng" w="14300">
            <a:solidFill>
              <a:srgbClr val="43123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en" sz="4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Grade Point Average</a:t>
            </a:r>
            <a:endParaRPr/>
          </a:p>
        </p:txBody>
      </p:sp>
      <p:pic>
        <p:nvPicPr>
          <p:cNvPr id="672" name="Google Shape;672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8750" y="1791050"/>
            <a:ext cx="4751275" cy="228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stel gradients">
  <a:themeElements>
    <a:clrScheme name="Simple Light">
      <a:dk1>
        <a:srgbClr val="F4F4F4"/>
      </a:dk1>
      <a:lt1>
        <a:srgbClr val="202124"/>
      </a:lt1>
      <a:dk2>
        <a:srgbClr val="E8F0FE"/>
      </a:dk2>
      <a:lt2>
        <a:srgbClr val="FEFEFE"/>
      </a:lt2>
      <a:accent1>
        <a:srgbClr val="FFFFBE"/>
      </a:accent1>
      <a:accent2>
        <a:srgbClr val="AECBFA"/>
      </a:accent2>
      <a:accent3>
        <a:srgbClr val="FFC9C9"/>
      </a:accent3>
      <a:accent4>
        <a:srgbClr val="F9F93D"/>
      </a:accent4>
      <a:accent5>
        <a:srgbClr val="747474"/>
      </a:accent5>
      <a:accent6>
        <a:srgbClr val="5A5A5A"/>
      </a:accent6>
      <a:hlink>
        <a:srgbClr val="FFC9C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