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8"/>
  </p:notesMasterIdLst>
  <p:sldIdLst>
    <p:sldId id="256" r:id="rId2"/>
    <p:sldId id="268" r:id="rId3"/>
    <p:sldId id="269" r:id="rId4"/>
    <p:sldId id="258" r:id="rId5"/>
    <p:sldId id="261" r:id="rId6"/>
    <p:sldId id="271" r:id="rId7"/>
  </p:sldIdLst>
  <p:sldSz cx="12192000" cy="6858000"/>
  <p:notesSz cx="6858000" cy="9144000"/>
  <p:embeddedFontLst>
    <p:embeddedFont>
      <p:font typeface="Bodoni" panose="020B0604020202020204"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752">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rrence John" initials="" lastIdx="4" clrIdx="0"/>
  <p:cmAuthor id="1" name="Lakshmi Pillai" initials="LP" lastIdx="5" clrIdx="1">
    <p:extLst>
      <p:ext uri="{19B8F6BF-5375-455C-9EA6-DF929625EA0E}">
        <p15:presenceInfo xmlns:p15="http://schemas.microsoft.com/office/powerpoint/2012/main" userId="af6bbf43488e240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53" autoAdjust="0"/>
    <p:restoredTop sz="94660"/>
  </p:normalViewPr>
  <p:slideViewPr>
    <p:cSldViewPr snapToGrid="0">
      <p:cViewPr varScale="1">
        <p:scale>
          <a:sx n="71" d="100"/>
          <a:sy n="71" d="100"/>
        </p:scale>
        <p:origin x="967" y="259"/>
      </p:cViewPr>
      <p:guideLst>
        <p:guide orient="horz" pos="1752"/>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a:extLst>
            <a:ext uri="{FF2B5EF4-FFF2-40B4-BE49-F238E27FC236}">
              <a16:creationId xmlns:a16="http://schemas.microsoft.com/office/drawing/2014/main" id="{C8669C3C-5F9A-2A12-6402-01572C26DDFB}"/>
            </a:ext>
          </a:extLst>
        </p:cNvPr>
        <p:cNvGrpSpPr/>
        <p:nvPr/>
      </p:nvGrpSpPr>
      <p:grpSpPr>
        <a:xfrm>
          <a:off x="0" y="0"/>
          <a:ext cx="0" cy="0"/>
          <a:chOff x="0" y="0"/>
          <a:chExt cx="0" cy="0"/>
        </a:xfrm>
      </p:grpSpPr>
      <p:sp>
        <p:nvSpPr>
          <p:cNvPr id="115" name="Google Shape;115;p3:notes">
            <a:extLst>
              <a:ext uri="{FF2B5EF4-FFF2-40B4-BE49-F238E27FC236}">
                <a16:creationId xmlns:a16="http://schemas.microsoft.com/office/drawing/2014/main" id="{F19D519D-68B3-450B-BCF4-2A4B78976A4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3:notes">
            <a:extLst>
              <a:ext uri="{FF2B5EF4-FFF2-40B4-BE49-F238E27FC236}">
                <a16:creationId xmlns:a16="http://schemas.microsoft.com/office/drawing/2014/main" id="{09DDBD4D-51FF-E6FF-4DB3-B5573B10B387}"/>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7" name="Google Shape;117;p3:notes">
            <a:extLst>
              <a:ext uri="{FF2B5EF4-FFF2-40B4-BE49-F238E27FC236}">
                <a16:creationId xmlns:a16="http://schemas.microsoft.com/office/drawing/2014/main" id="{AF2303BD-E608-9402-5E25-D69482E8D208}"/>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445168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7" name="Google Shape;11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0"/>
            <a:r>
              <a:rPr lang="en-US"/>
              <a:t>Image source: Microsoft 365 content library
Thank you for your attention and participation. Your engagement and feedback are invaluable to the success of this presentation. We appreciate your time and interest, and look forward to future collaborations and continued learning together.</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9652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1">
  <p:cSld name="Title 1">
    <p:spTree>
      <p:nvGrpSpPr>
        <p:cNvPr id="1" name="Shape 15"/>
        <p:cNvGrpSpPr/>
        <p:nvPr/>
      </p:nvGrpSpPr>
      <p:grpSpPr>
        <a:xfrm>
          <a:off x="0" y="0"/>
          <a:ext cx="0" cy="0"/>
          <a:chOff x="0" y="0"/>
          <a:chExt cx="0" cy="0"/>
        </a:xfrm>
      </p:grpSpPr>
      <p:sp>
        <p:nvSpPr>
          <p:cNvPr id="16" name="Google Shape;16;p2"/>
          <p:cNvSpPr>
            <a:spLocks noGrp="1"/>
          </p:cNvSpPr>
          <p:nvPr>
            <p:ph type="pic" idx="2"/>
          </p:nvPr>
        </p:nvSpPr>
        <p:spPr>
          <a:xfrm>
            <a:off x="458788" y="457200"/>
            <a:ext cx="11274425" cy="5943600"/>
          </a:xfrm>
          <a:prstGeom prst="rect">
            <a:avLst/>
          </a:prstGeom>
          <a:noFill/>
          <a:ln>
            <a:noFill/>
          </a:ln>
        </p:spPr>
        <p:txBody>
          <a:bodyPr/>
          <a:lstStyle/>
          <a:p>
            <a:endParaRPr lang="en-US"/>
          </a:p>
        </p:txBody>
      </p:sp>
      <p:sp>
        <p:nvSpPr>
          <p:cNvPr id="17" name="Google Shape;17;p2"/>
          <p:cNvSpPr txBox="1">
            <a:spLocks noGrp="1"/>
          </p:cNvSpPr>
          <p:nvPr>
            <p:ph type="title"/>
          </p:nvPr>
        </p:nvSpPr>
        <p:spPr>
          <a:xfrm>
            <a:off x="6581955" y="612475"/>
            <a:ext cx="4701904" cy="3079029"/>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dk1"/>
              </a:buClr>
              <a:buSzPts val="4800"/>
              <a:buFont typeface="Bodoni"/>
              <a:buNone/>
              <a:defRPr sz="4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losing">
  <p:cSld name="Closing">
    <p:spTree>
      <p:nvGrpSpPr>
        <p:cNvPr id="1" name="Shape 95"/>
        <p:cNvGrpSpPr/>
        <p:nvPr/>
      </p:nvGrpSpPr>
      <p:grpSpPr>
        <a:xfrm>
          <a:off x="0" y="0"/>
          <a:ext cx="0" cy="0"/>
          <a:chOff x="0" y="0"/>
          <a:chExt cx="0" cy="0"/>
        </a:xfrm>
      </p:grpSpPr>
      <p:sp>
        <p:nvSpPr>
          <p:cNvPr id="96" name="Google Shape;96;p14"/>
          <p:cNvSpPr/>
          <p:nvPr/>
        </p:nvSpPr>
        <p:spPr>
          <a:xfrm>
            <a:off x="386316" y="347329"/>
            <a:ext cx="11419368" cy="6152707"/>
          </a:xfrm>
          <a:prstGeom prst="rect">
            <a:avLst/>
          </a:prstGeom>
          <a:solidFill>
            <a:srgbClr val="E6E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7" name="Google Shape;97;p14"/>
          <p:cNvSpPr txBox="1">
            <a:spLocks noGrp="1"/>
          </p:cNvSpPr>
          <p:nvPr>
            <p:ph type="title"/>
          </p:nvPr>
        </p:nvSpPr>
        <p:spPr>
          <a:xfrm>
            <a:off x="899160" y="655320"/>
            <a:ext cx="4572000" cy="5486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F3F3F"/>
              </a:buClr>
              <a:buSzPts val="4800"/>
              <a:buFont typeface="Bodoni"/>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4"/>
          <p:cNvSpPr txBox="1">
            <a:spLocks noGrp="1"/>
          </p:cNvSpPr>
          <p:nvPr>
            <p:ph type="body" idx="1"/>
          </p:nvPr>
        </p:nvSpPr>
        <p:spPr>
          <a:xfrm>
            <a:off x="6475413" y="2773680"/>
            <a:ext cx="4572000" cy="33680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1800"/>
              <a:buNone/>
              <a:defRPr sz="1800"/>
            </a:lvl1pPr>
            <a:lvl2pPr marL="914400" lvl="1" indent="-228600" algn="l">
              <a:lnSpc>
                <a:spcPct val="90000"/>
              </a:lnSpc>
              <a:spcBef>
                <a:spcPts val="1000"/>
              </a:spcBef>
              <a:spcAft>
                <a:spcPts val="0"/>
              </a:spcAft>
              <a:buClr>
                <a:srgbClr val="595959"/>
              </a:buClr>
              <a:buSzPts val="1600"/>
              <a:buNone/>
              <a:defRPr sz="1600"/>
            </a:lvl2pPr>
            <a:lvl3pPr marL="1371600" lvl="2" indent="-228600" algn="l">
              <a:lnSpc>
                <a:spcPct val="90000"/>
              </a:lnSpc>
              <a:spcBef>
                <a:spcPts val="1000"/>
              </a:spcBef>
              <a:spcAft>
                <a:spcPts val="0"/>
              </a:spcAft>
              <a:buClr>
                <a:srgbClr val="595959"/>
              </a:buClr>
              <a:buSzPts val="1400"/>
              <a:buNone/>
              <a:defRPr sz="1400"/>
            </a:lvl3pPr>
            <a:lvl4pPr marL="1828800" lvl="3" indent="-228600" algn="l">
              <a:lnSpc>
                <a:spcPct val="90000"/>
              </a:lnSpc>
              <a:spcBef>
                <a:spcPts val="1000"/>
              </a:spcBef>
              <a:spcAft>
                <a:spcPts val="0"/>
              </a:spcAft>
              <a:buClr>
                <a:srgbClr val="595959"/>
              </a:buClr>
              <a:buSzPts val="1200"/>
              <a:buNone/>
              <a:defRPr sz="1200"/>
            </a:lvl4pPr>
            <a:lvl5pPr marL="2286000" lvl="4" indent="-228600" algn="l">
              <a:lnSpc>
                <a:spcPct val="90000"/>
              </a:lnSpc>
              <a:spcBef>
                <a:spcPts val="1000"/>
              </a:spcBef>
              <a:spcAft>
                <a:spcPts val="0"/>
              </a:spcAft>
              <a:buClr>
                <a:srgbClr val="595959"/>
              </a:buClr>
              <a:buSzPts val="120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ext and image">
  <p:cSld name="Title text and image">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914399" y="853439"/>
            <a:ext cx="4802373" cy="2833689"/>
          </a:xfrm>
          <a:prstGeom prst="rect">
            <a:avLst/>
          </a:prstGeom>
          <a:noFill/>
          <a:ln>
            <a:noFill/>
          </a:ln>
        </p:spPr>
        <p:txBody>
          <a:bodyPr spcFirstLastPara="1" wrap="square" lIns="91425" tIns="45700" rIns="914400" bIns="45700" anchor="b" anchorCtr="0">
            <a:normAutofit/>
          </a:bodyPr>
          <a:lstStyle>
            <a:lvl1pPr lvl="0" algn="l">
              <a:lnSpc>
                <a:spcPct val="90000"/>
              </a:lnSpc>
              <a:spcBef>
                <a:spcPts val="0"/>
              </a:spcBef>
              <a:spcAft>
                <a:spcPts val="0"/>
              </a:spcAft>
              <a:buClr>
                <a:srgbClr val="3F3F3F"/>
              </a:buClr>
              <a:buSzPts val="4800"/>
              <a:buFont typeface="Bodoni"/>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4"/>
          <p:cNvSpPr txBox="1">
            <a:spLocks noGrp="1"/>
          </p:cNvSpPr>
          <p:nvPr>
            <p:ph type="body" idx="1"/>
          </p:nvPr>
        </p:nvSpPr>
        <p:spPr>
          <a:xfrm>
            <a:off x="914400" y="3931919"/>
            <a:ext cx="4802735" cy="2072641"/>
          </a:xfrm>
          <a:prstGeom prst="rect">
            <a:avLst/>
          </a:prstGeom>
          <a:noFill/>
          <a:ln>
            <a:noFill/>
          </a:ln>
        </p:spPr>
        <p:txBody>
          <a:bodyPr spcFirstLastPara="1" wrap="square" lIns="91425" tIns="45700" rIns="91425" bIns="45700" anchor="t" anchorCtr="0">
            <a:normAutofit/>
          </a:bodyPr>
          <a:lstStyle>
            <a:lvl1pPr marL="457200" lvl="0" indent="-228600" algn="l">
              <a:lnSpc>
                <a:spcPct val="125000"/>
              </a:lnSpc>
              <a:spcBef>
                <a:spcPts val="0"/>
              </a:spcBef>
              <a:spcAft>
                <a:spcPts val="0"/>
              </a:spcAft>
              <a:buClr>
                <a:srgbClr val="595959"/>
              </a:buClr>
              <a:buSzPts val="1800"/>
              <a:buNone/>
              <a:defRPr sz="1800"/>
            </a:lvl1pPr>
            <a:lvl2pPr marL="914400" lvl="1" indent="-228600" algn="l">
              <a:lnSpc>
                <a:spcPct val="125000"/>
              </a:lnSpc>
              <a:spcBef>
                <a:spcPts val="0"/>
              </a:spcBef>
              <a:spcAft>
                <a:spcPts val="0"/>
              </a:spcAft>
              <a:buClr>
                <a:srgbClr val="595959"/>
              </a:buClr>
              <a:buSzPts val="1600"/>
              <a:buNone/>
              <a:defRPr sz="1600"/>
            </a:lvl2pPr>
            <a:lvl3pPr marL="1371600" lvl="2" indent="-228600" algn="l">
              <a:lnSpc>
                <a:spcPct val="125000"/>
              </a:lnSpc>
              <a:spcBef>
                <a:spcPts val="0"/>
              </a:spcBef>
              <a:spcAft>
                <a:spcPts val="0"/>
              </a:spcAft>
              <a:buClr>
                <a:srgbClr val="595959"/>
              </a:buClr>
              <a:buSzPts val="1400"/>
              <a:buNone/>
              <a:defRPr sz="1400"/>
            </a:lvl3pPr>
            <a:lvl4pPr marL="1828800" lvl="3" indent="-228600" algn="l">
              <a:lnSpc>
                <a:spcPct val="125000"/>
              </a:lnSpc>
              <a:spcBef>
                <a:spcPts val="0"/>
              </a:spcBef>
              <a:spcAft>
                <a:spcPts val="0"/>
              </a:spcAft>
              <a:buClr>
                <a:srgbClr val="595959"/>
              </a:buClr>
              <a:buSzPts val="1200"/>
              <a:buNone/>
              <a:defRPr sz="1200"/>
            </a:lvl4pPr>
            <a:lvl5pPr marL="2286000" lvl="4" indent="-228600" algn="l">
              <a:lnSpc>
                <a:spcPct val="125000"/>
              </a:lnSpc>
              <a:spcBef>
                <a:spcPts val="0"/>
              </a:spcBef>
              <a:spcAft>
                <a:spcPts val="0"/>
              </a:spcAft>
              <a:buClr>
                <a:srgbClr val="595959"/>
              </a:buClr>
              <a:buSzPts val="120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4"/>
          <p:cNvSpPr>
            <a:spLocks noGrp="1"/>
          </p:cNvSpPr>
          <p:nvPr>
            <p:ph type="pic" idx="2"/>
          </p:nvPr>
        </p:nvSpPr>
        <p:spPr>
          <a:xfrm>
            <a:off x="6478587" y="921230"/>
            <a:ext cx="5713413" cy="5029200"/>
          </a:xfrm>
          <a:prstGeom prst="rect">
            <a:avLst/>
          </a:prstGeom>
          <a:noFill/>
          <a:ln>
            <a:noFill/>
          </a:ln>
        </p:spPr>
        <p:txBody>
          <a:bodyPr/>
          <a:lstStyle/>
          <a:p>
            <a:endParaRPr lang="en-US"/>
          </a:p>
        </p:txBody>
      </p:sp>
      <p:sp>
        <p:nvSpPr>
          <p:cNvPr id="28" name="Google Shape;28;p4"/>
          <p:cNvSpPr txBox="1">
            <a:spLocks noGrp="1"/>
          </p:cNvSpPr>
          <p:nvPr>
            <p:ph type="ftr" idx="11"/>
          </p:nvPr>
        </p:nvSpPr>
        <p:spPr>
          <a:xfrm>
            <a:off x="914400" y="6121252"/>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75707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8534400" y="61212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757070"/>
                </a:solidFill>
                <a:latin typeface="Arial"/>
                <a:ea typeface="Arial"/>
                <a:cs typeface="Arial"/>
                <a:sym typeface="Arial"/>
              </a:defRPr>
            </a:lvl1pPr>
            <a:lvl2pPr marL="0" lvl="1" indent="0" algn="r">
              <a:spcBef>
                <a:spcPts val="0"/>
              </a:spcBef>
              <a:buNone/>
              <a:defRPr sz="1200">
                <a:solidFill>
                  <a:srgbClr val="757070"/>
                </a:solidFill>
                <a:latin typeface="Arial"/>
                <a:ea typeface="Arial"/>
                <a:cs typeface="Arial"/>
                <a:sym typeface="Arial"/>
              </a:defRPr>
            </a:lvl2pPr>
            <a:lvl3pPr marL="0" lvl="2" indent="0" algn="r">
              <a:spcBef>
                <a:spcPts val="0"/>
              </a:spcBef>
              <a:buNone/>
              <a:defRPr sz="1200">
                <a:solidFill>
                  <a:srgbClr val="757070"/>
                </a:solidFill>
                <a:latin typeface="Arial"/>
                <a:ea typeface="Arial"/>
                <a:cs typeface="Arial"/>
                <a:sym typeface="Arial"/>
              </a:defRPr>
            </a:lvl3pPr>
            <a:lvl4pPr marL="0" lvl="3" indent="0" algn="r">
              <a:spcBef>
                <a:spcPts val="0"/>
              </a:spcBef>
              <a:buNone/>
              <a:defRPr sz="1200">
                <a:solidFill>
                  <a:srgbClr val="757070"/>
                </a:solidFill>
                <a:latin typeface="Arial"/>
                <a:ea typeface="Arial"/>
                <a:cs typeface="Arial"/>
                <a:sym typeface="Arial"/>
              </a:defRPr>
            </a:lvl4pPr>
            <a:lvl5pPr marL="0" lvl="4" indent="0" algn="r">
              <a:spcBef>
                <a:spcPts val="0"/>
              </a:spcBef>
              <a:buNone/>
              <a:defRPr sz="1200">
                <a:solidFill>
                  <a:srgbClr val="757070"/>
                </a:solidFill>
                <a:latin typeface="Arial"/>
                <a:ea typeface="Arial"/>
                <a:cs typeface="Arial"/>
                <a:sym typeface="Arial"/>
              </a:defRPr>
            </a:lvl5pPr>
            <a:lvl6pPr marL="0" lvl="5" indent="0" algn="r">
              <a:spcBef>
                <a:spcPts val="0"/>
              </a:spcBef>
              <a:buNone/>
              <a:defRPr sz="1200">
                <a:solidFill>
                  <a:srgbClr val="757070"/>
                </a:solidFill>
                <a:latin typeface="Arial"/>
                <a:ea typeface="Arial"/>
                <a:cs typeface="Arial"/>
                <a:sym typeface="Arial"/>
              </a:defRPr>
            </a:lvl6pPr>
            <a:lvl7pPr marL="0" lvl="6" indent="0" algn="r">
              <a:spcBef>
                <a:spcPts val="0"/>
              </a:spcBef>
              <a:buNone/>
              <a:defRPr sz="1200">
                <a:solidFill>
                  <a:srgbClr val="757070"/>
                </a:solidFill>
                <a:latin typeface="Arial"/>
                <a:ea typeface="Arial"/>
                <a:cs typeface="Arial"/>
                <a:sym typeface="Arial"/>
              </a:defRPr>
            </a:lvl7pPr>
            <a:lvl8pPr marL="0" lvl="7" indent="0" algn="r">
              <a:spcBef>
                <a:spcPts val="0"/>
              </a:spcBef>
              <a:buNone/>
              <a:defRPr sz="1200">
                <a:solidFill>
                  <a:srgbClr val="757070"/>
                </a:solidFill>
                <a:latin typeface="Arial"/>
                <a:ea typeface="Arial"/>
                <a:cs typeface="Arial"/>
                <a:sym typeface="Arial"/>
              </a:defRPr>
            </a:lvl8pPr>
            <a:lvl9pPr marL="0" lvl="8" indent="0" algn="r">
              <a:spcBef>
                <a:spcPts val="0"/>
              </a:spcBef>
              <a:buNone/>
              <a:defRPr sz="1200">
                <a:solidFill>
                  <a:srgbClr val="75707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0" name="Google Shape;30;p4"/>
          <p:cNvSpPr/>
          <p:nvPr/>
        </p:nvSpPr>
        <p:spPr>
          <a:xfrm>
            <a:off x="386317" y="352044"/>
            <a:ext cx="11419367" cy="6153912"/>
          </a:xfrm>
          <a:prstGeom prst="frame">
            <a:avLst>
              <a:gd name="adj1" fmla="val 21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1">
  <p:cSld name="Agenda 1">
    <p:spTree>
      <p:nvGrpSpPr>
        <p:cNvPr id="1" name="Shape 31"/>
        <p:cNvGrpSpPr/>
        <p:nvPr/>
      </p:nvGrpSpPr>
      <p:grpSpPr>
        <a:xfrm>
          <a:off x="0" y="0"/>
          <a:ext cx="0" cy="0"/>
          <a:chOff x="0" y="0"/>
          <a:chExt cx="0" cy="0"/>
        </a:xfrm>
      </p:grpSpPr>
      <p:sp>
        <p:nvSpPr>
          <p:cNvPr id="32" name="Google Shape;32;p5"/>
          <p:cNvSpPr/>
          <p:nvPr/>
        </p:nvSpPr>
        <p:spPr>
          <a:xfrm>
            <a:off x="6096000" y="3249"/>
            <a:ext cx="6096000" cy="736748"/>
          </a:xfrm>
          <a:prstGeom prst="rect">
            <a:avLst/>
          </a:prstGeom>
          <a:solidFill>
            <a:srgbClr val="E6E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 name="Google Shape;33;p5"/>
          <p:cNvSpPr txBox="1">
            <a:spLocks noGrp="1"/>
          </p:cNvSpPr>
          <p:nvPr>
            <p:ph type="title"/>
          </p:nvPr>
        </p:nvSpPr>
        <p:spPr>
          <a:xfrm>
            <a:off x="914400" y="883920"/>
            <a:ext cx="4114800" cy="50596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F3F3F"/>
              </a:buClr>
              <a:buSzPts val="3600"/>
              <a:buFont typeface="Bodoni"/>
              <a:buNone/>
              <a:defRPr sz="3600">
                <a:solidFill>
                  <a:srgbClr val="3F3F3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6475413" y="2438400"/>
            <a:ext cx="4799012" cy="3505200"/>
          </a:xfrm>
          <a:prstGeom prst="rect">
            <a:avLst/>
          </a:prstGeom>
          <a:noFill/>
          <a:ln>
            <a:noFill/>
          </a:ln>
        </p:spPr>
        <p:txBody>
          <a:bodyPr spcFirstLastPara="1" wrap="square" lIns="91425" tIns="45700" rIns="91425" bIns="45700" anchor="t" anchorCtr="0">
            <a:normAutofit/>
          </a:bodyPr>
          <a:lstStyle>
            <a:lvl1pPr marL="457200" lvl="0" indent="-228600" algn="l">
              <a:lnSpc>
                <a:spcPct val="125000"/>
              </a:lnSpc>
              <a:spcBef>
                <a:spcPts val="1000"/>
              </a:spcBef>
              <a:spcAft>
                <a:spcPts val="0"/>
              </a:spcAft>
              <a:buClr>
                <a:srgbClr val="595959"/>
              </a:buClr>
              <a:buSzPts val="1800"/>
              <a:buNone/>
              <a:defRPr sz="1800"/>
            </a:lvl1pPr>
            <a:lvl2pPr marL="914400" lvl="1" indent="-228600" algn="l">
              <a:lnSpc>
                <a:spcPct val="125000"/>
              </a:lnSpc>
              <a:spcBef>
                <a:spcPts val="500"/>
              </a:spcBef>
              <a:spcAft>
                <a:spcPts val="0"/>
              </a:spcAft>
              <a:buClr>
                <a:srgbClr val="595959"/>
              </a:buClr>
              <a:buSzPts val="1600"/>
              <a:buNone/>
              <a:defRPr sz="1600"/>
            </a:lvl2pPr>
            <a:lvl3pPr marL="1371600" lvl="2" indent="-228600" algn="l">
              <a:lnSpc>
                <a:spcPct val="125000"/>
              </a:lnSpc>
              <a:spcBef>
                <a:spcPts val="500"/>
              </a:spcBef>
              <a:spcAft>
                <a:spcPts val="0"/>
              </a:spcAft>
              <a:buClr>
                <a:srgbClr val="595959"/>
              </a:buClr>
              <a:buSzPts val="1400"/>
              <a:buNone/>
              <a:defRPr sz="1400"/>
            </a:lvl3pPr>
            <a:lvl4pPr marL="1828800" lvl="3" indent="-228600" algn="l">
              <a:lnSpc>
                <a:spcPct val="125000"/>
              </a:lnSpc>
              <a:spcBef>
                <a:spcPts val="500"/>
              </a:spcBef>
              <a:spcAft>
                <a:spcPts val="0"/>
              </a:spcAft>
              <a:buClr>
                <a:srgbClr val="595959"/>
              </a:buClr>
              <a:buSzPts val="1200"/>
              <a:buNone/>
              <a:defRPr sz="1200"/>
            </a:lvl4pPr>
            <a:lvl5pPr marL="2286000" lvl="4" indent="-228600" algn="l">
              <a:lnSpc>
                <a:spcPct val="125000"/>
              </a:lnSpc>
              <a:spcBef>
                <a:spcPts val="500"/>
              </a:spcBef>
              <a:spcAft>
                <a:spcPts val="0"/>
              </a:spcAft>
              <a:buClr>
                <a:srgbClr val="595959"/>
              </a:buClr>
              <a:buSzPts val="120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5"/>
          <p:cNvSpPr txBox="1">
            <a:spLocks noGrp="1"/>
          </p:cNvSpPr>
          <p:nvPr>
            <p:ph type="ftr" idx="11"/>
          </p:nvPr>
        </p:nvSpPr>
        <p:spPr>
          <a:xfrm>
            <a:off x="914400" y="6121252"/>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75707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534400" y="61212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757070"/>
                </a:solidFill>
                <a:latin typeface="Arial"/>
                <a:ea typeface="Arial"/>
                <a:cs typeface="Arial"/>
                <a:sym typeface="Arial"/>
              </a:defRPr>
            </a:lvl1pPr>
            <a:lvl2pPr marL="0" lvl="1" indent="0" algn="r">
              <a:spcBef>
                <a:spcPts val="0"/>
              </a:spcBef>
              <a:buNone/>
              <a:defRPr sz="1200">
                <a:solidFill>
                  <a:srgbClr val="757070"/>
                </a:solidFill>
                <a:latin typeface="Arial"/>
                <a:ea typeface="Arial"/>
                <a:cs typeface="Arial"/>
                <a:sym typeface="Arial"/>
              </a:defRPr>
            </a:lvl2pPr>
            <a:lvl3pPr marL="0" lvl="2" indent="0" algn="r">
              <a:spcBef>
                <a:spcPts val="0"/>
              </a:spcBef>
              <a:buNone/>
              <a:defRPr sz="1200">
                <a:solidFill>
                  <a:srgbClr val="757070"/>
                </a:solidFill>
                <a:latin typeface="Arial"/>
                <a:ea typeface="Arial"/>
                <a:cs typeface="Arial"/>
                <a:sym typeface="Arial"/>
              </a:defRPr>
            </a:lvl3pPr>
            <a:lvl4pPr marL="0" lvl="3" indent="0" algn="r">
              <a:spcBef>
                <a:spcPts val="0"/>
              </a:spcBef>
              <a:buNone/>
              <a:defRPr sz="1200">
                <a:solidFill>
                  <a:srgbClr val="757070"/>
                </a:solidFill>
                <a:latin typeface="Arial"/>
                <a:ea typeface="Arial"/>
                <a:cs typeface="Arial"/>
                <a:sym typeface="Arial"/>
              </a:defRPr>
            </a:lvl4pPr>
            <a:lvl5pPr marL="0" lvl="4" indent="0" algn="r">
              <a:spcBef>
                <a:spcPts val="0"/>
              </a:spcBef>
              <a:buNone/>
              <a:defRPr sz="1200">
                <a:solidFill>
                  <a:srgbClr val="757070"/>
                </a:solidFill>
                <a:latin typeface="Arial"/>
                <a:ea typeface="Arial"/>
                <a:cs typeface="Arial"/>
                <a:sym typeface="Arial"/>
              </a:defRPr>
            </a:lvl5pPr>
            <a:lvl6pPr marL="0" lvl="5" indent="0" algn="r">
              <a:spcBef>
                <a:spcPts val="0"/>
              </a:spcBef>
              <a:buNone/>
              <a:defRPr sz="1200">
                <a:solidFill>
                  <a:srgbClr val="757070"/>
                </a:solidFill>
                <a:latin typeface="Arial"/>
                <a:ea typeface="Arial"/>
                <a:cs typeface="Arial"/>
                <a:sym typeface="Arial"/>
              </a:defRPr>
            </a:lvl6pPr>
            <a:lvl7pPr marL="0" lvl="6" indent="0" algn="r">
              <a:spcBef>
                <a:spcPts val="0"/>
              </a:spcBef>
              <a:buNone/>
              <a:defRPr sz="1200">
                <a:solidFill>
                  <a:srgbClr val="757070"/>
                </a:solidFill>
                <a:latin typeface="Arial"/>
                <a:ea typeface="Arial"/>
                <a:cs typeface="Arial"/>
                <a:sym typeface="Arial"/>
              </a:defRPr>
            </a:lvl7pPr>
            <a:lvl8pPr marL="0" lvl="7" indent="0" algn="r">
              <a:spcBef>
                <a:spcPts val="0"/>
              </a:spcBef>
              <a:buNone/>
              <a:defRPr sz="1200">
                <a:solidFill>
                  <a:srgbClr val="757070"/>
                </a:solidFill>
                <a:latin typeface="Arial"/>
                <a:ea typeface="Arial"/>
                <a:cs typeface="Arial"/>
                <a:sym typeface="Arial"/>
              </a:defRPr>
            </a:lvl8pPr>
            <a:lvl9pPr marL="0" lvl="8" indent="0" algn="r">
              <a:spcBef>
                <a:spcPts val="0"/>
              </a:spcBef>
              <a:buNone/>
              <a:defRPr sz="1200">
                <a:solidFill>
                  <a:srgbClr val="75707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7" name="Google Shape;37;p5"/>
          <p:cNvSpPr/>
          <p:nvPr/>
        </p:nvSpPr>
        <p:spPr>
          <a:xfrm>
            <a:off x="386317" y="352044"/>
            <a:ext cx="11419367" cy="6153912"/>
          </a:xfrm>
          <a:prstGeom prst="frame">
            <a:avLst>
              <a:gd name="adj1" fmla="val 21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914400" y="1020445"/>
            <a:ext cx="4114800" cy="5029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F3F3F"/>
              </a:buClr>
              <a:buSzPts val="3600"/>
              <a:buFont typeface="Bodon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6475227" y="1020445"/>
            <a:ext cx="4802735" cy="5029200"/>
          </a:xfrm>
          <a:prstGeom prst="rect">
            <a:avLst/>
          </a:prstGeom>
          <a:noFill/>
          <a:ln>
            <a:noFill/>
          </a:ln>
        </p:spPr>
        <p:txBody>
          <a:bodyPr spcFirstLastPara="1" wrap="square" lIns="91425" tIns="45700" rIns="91425" bIns="45700" anchor="ctr" anchorCtr="0">
            <a:normAutofit/>
          </a:bodyPr>
          <a:lstStyle>
            <a:lvl1pPr marL="457200" lvl="0" indent="-342900" algn="l">
              <a:lnSpc>
                <a:spcPct val="125000"/>
              </a:lnSpc>
              <a:spcBef>
                <a:spcPts val="0"/>
              </a:spcBef>
              <a:spcAft>
                <a:spcPts val="0"/>
              </a:spcAft>
              <a:buClr>
                <a:srgbClr val="595959"/>
              </a:buClr>
              <a:buSzPts val="1800"/>
              <a:buFont typeface="Arial"/>
              <a:buChar char="•"/>
              <a:defRPr sz="1800"/>
            </a:lvl1pPr>
            <a:lvl2pPr marL="914400" lvl="1" indent="-330200" algn="l">
              <a:lnSpc>
                <a:spcPct val="125000"/>
              </a:lnSpc>
              <a:spcBef>
                <a:spcPts val="1200"/>
              </a:spcBef>
              <a:spcAft>
                <a:spcPts val="0"/>
              </a:spcAft>
              <a:buClr>
                <a:srgbClr val="595959"/>
              </a:buClr>
              <a:buSzPts val="1600"/>
              <a:buFont typeface="Arial"/>
              <a:buChar char="•"/>
              <a:defRPr sz="1600"/>
            </a:lvl2pPr>
            <a:lvl3pPr marL="1371600" lvl="2" indent="-317500" algn="l">
              <a:lnSpc>
                <a:spcPct val="125000"/>
              </a:lnSpc>
              <a:spcBef>
                <a:spcPts val="1200"/>
              </a:spcBef>
              <a:spcAft>
                <a:spcPts val="0"/>
              </a:spcAft>
              <a:buClr>
                <a:srgbClr val="595959"/>
              </a:buClr>
              <a:buSzPts val="1400"/>
              <a:buFont typeface="Arial"/>
              <a:buChar char="•"/>
              <a:defRPr sz="1400"/>
            </a:lvl3pPr>
            <a:lvl4pPr marL="1828800" lvl="3" indent="-304800" algn="l">
              <a:lnSpc>
                <a:spcPct val="125000"/>
              </a:lnSpc>
              <a:spcBef>
                <a:spcPts val="1200"/>
              </a:spcBef>
              <a:spcAft>
                <a:spcPts val="0"/>
              </a:spcAft>
              <a:buClr>
                <a:srgbClr val="595959"/>
              </a:buClr>
              <a:buSzPts val="1200"/>
              <a:buFont typeface="Arial"/>
              <a:buChar char="•"/>
              <a:defRPr sz="1200"/>
            </a:lvl4pPr>
            <a:lvl5pPr marL="2286000" lvl="4" indent="-304800" algn="l">
              <a:lnSpc>
                <a:spcPct val="125000"/>
              </a:lnSpc>
              <a:spcBef>
                <a:spcPts val="1200"/>
              </a:spcBef>
              <a:spcAft>
                <a:spcPts val="0"/>
              </a:spcAft>
              <a:buClr>
                <a:srgbClr val="595959"/>
              </a:buClr>
              <a:buSzPts val="1200"/>
              <a:buFont typeface="Arial"/>
              <a:buChar char="•"/>
              <a:defRPr sz="1200"/>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ftr" idx="11"/>
          </p:nvPr>
        </p:nvSpPr>
        <p:spPr>
          <a:xfrm>
            <a:off x="914400" y="6121252"/>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75707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8534400" y="61212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757070"/>
                </a:solidFill>
                <a:latin typeface="Arial"/>
                <a:ea typeface="Arial"/>
                <a:cs typeface="Arial"/>
                <a:sym typeface="Arial"/>
              </a:defRPr>
            </a:lvl1pPr>
            <a:lvl2pPr marL="0" lvl="1" indent="0" algn="r">
              <a:spcBef>
                <a:spcPts val="0"/>
              </a:spcBef>
              <a:buNone/>
              <a:defRPr sz="1200">
                <a:solidFill>
                  <a:srgbClr val="757070"/>
                </a:solidFill>
                <a:latin typeface="Arial"/>
                <a:ea typeface="Arial"/>
                <a:cs typeface="Arial"/>
                <a:sym typeface="Arial"/>
              </a:defRPr>
            </a:lvl2pPr>
            <a:lvl3pPr marL="0" lvl="2" indent="0" algn="r">
              <a:spcBef>
                <a:spcPts val="0"/>
              </a:spcBef>
              <a:buNone/>
              <a:defRPr sz="1200">
                <a:solidFill>
                  <a:srgbClr val="757070"/>
                </a:solidFill>
                <a:latin typeface="Arial"/>
                <a:ea typeface="Arial"/>
                <a:cs typeface="Arial"/>
                <a:sym typeface="Arial"/>
              </a:defRPr>
            </a:lvl3pPr>
            <a:lvl4pPr marL="0" lvl="3" indent="0" algn="r">
              <a:spcBef>
                <a:spcPts val="0"/>
              </a:spcBef>
              <a:buNone/>
              <a:defRPr sz="1200">
                <a:solidFill>
                  <a:srgbClr val="757070"/>
                </a:solidFill>
                <a:latin typeface="Arial"/>
                <a:ea typeface="Arial"/>
                <a:cs typeface="Arial"/>
                <a:sym typeface="Arial"/>
              </a:defRPr>
            </a:lvl4pPr>
            <a:lvl5pPr marL="0" lvl="4" indent="0" algn="r">
              <a:spcBef>
                <a:spcPts val="0"/>
              </a:spcBef>
              <a:buNone/>
              <a:defRPr sz="1200">
                <a:solidFill>
                  <a:srgbClr val="757070"/>
                </a:solidFill>
                <a:latin typeface="Arial"/>
                <a:ea typeface="Arial"/>
                <a:cs typeface="Arial"/>
                <a:sym typeface="Arial"/>
              </a:defRPr>
            </a:lvl5pPr>
            <a:lvl6pPr marL="0" lvl="5" indent="0" algn="r">
              <a:spcBef>
                <a:spcPts val="0"/>
              </a:spcBef>
              <a:buNone/>
              <a:defRPr sz="1200">
                <a:solidFill>
                  <a:srgbClr val="757070"/>
                </a:solidFill>
                <a:latin typeface="Arial"/>
                <a:ea typeface="Arial"/>
                <a:cs typeface="Arial"/>
                <a:sym typeface="Arial"/>
              </a:defRPr>
            </a:lvl6pPr>
            <a:lvl7pPr marL="0" lvl="6" indent="0" algn="r">
              <a:spcBef>
                <a:spcPts val="0"/>
              </a:spcBef>
              <a:buNone/>
              <a:defRPr sz="1200">
                <a:solidFill>
                  <a:srgbClr val="757070"/>
                </a:solidFill>
                <a:latin typeface="Arial"/>
                <a:ea typeface="Arial"/>
                <a:cs typeface="Arial"/>
                <a:sym typeface="Arial"/>
              </a:defRPr>
            </a:lvl7pPr>
            <a:lvl8pPr marL="0" lvl="7" indent="0" algn="r">
              <a:spcBef>
                <a:spcPts val="0"/>
              </a:spcBef>
              <a:buNone/>
              <a:defRPr sz="1200">
                <a:solidFill>
                  <a:srgbClr val="757070"/>
                </a:solidFill>
                <a:latin typeface="Arial"/>
                <a:ea typeface="Arial"/>
                <a:cs typeface="Arial"/>
                <a:sym typeface="Arial"/>
              </a:defRPr>
            </a:lvl8pPr>
            <a:lvl9pPr marL="0" lvl="8" indent="0" algn="r">
              <a:spcBef>
                <a:spcPts val="0"/>
              </a:spcBef>
              <a:buNone/>
              <a:defRPr sz="1200">
                <a:solidFill>
                  <a:srgbClr val="75707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3" name="Google Shape;43;p6"/>
          <p:cNvSpPr/>
          <p:nvPr/>
        </p:nvSpPr>
        <p:spPr>
          <a:xfrm>
            <a:off x="6096000" y="0"/>
            <a:ext cx="6096000" cy="736748"/>
          </a:xfrm>
          <a:prstGeom prst="rect">
            <a:avLst/>
          </a:prstGeom>
          <a:solidFill>
            <a:srgbClr val="E6E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 name="Google Shape;44;p6"/>
          <p:cNvSpPr/>
          <p:nvPr/>
        </p:nvSpPr>
        <p:spPr>
          <a:xfrm>
            <a:off x="386317" y="352044"/>
            <a:ext cx="11419367" cy="6153912"/>
          </a:xfrm>
          <a:prstGeom prst="frame">
            <a:avLst>
              <a:gd name="adj1" fmla="val 21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Content and image">
  <p:cSld name="Title Content and image">
    <p:bg>
      <p:bgPr>
        <a:solidFill>
          <a:srgbClr val="E6EDE7"/>
        </a:solidFill>
        <a:effectLst/>
      </p:bgPr>
    </p:bg>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914400" y="900741"/>
            <a:ext cx="4802372" cy="278891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4800"/>
              <a:buFont typeface="Bodoni"/>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914400" y="3825239"/>
            <a:ext cx="4802735" cy="2072641"/>
          </a:xfrm>
          <a:prstGeom prst="rect">
            <a:avLst/>
          </a:prstGeom>
          <a:noFill/>
          <a:ln>
            <a:noFill/>
          </a:ln>
        </p:spPr>
        <p:txBody>
          <a:bodyPr spcFirstLastPara="1" wrap="square" lIns="91425" tIns="45700" rIns="91425" bIns="45700" anchor="t" anchorCtr="0">
            <a:normAutofit/>
          </a:bodyPr>
          <a:lstStyle>
            <a:lvl1pPr marL="457200" lvl="0" indent="-228600" algn="l">
              <a:lnSpc>
                <a:spcPct val="125000"/>
              </a:lnSpc>
              <a:spcBef>
                <a:spcPts val="0"/>
              </a:spcBef>
              <a:spcAft>
                <a:spcPts val="0"/>
              </a:spcAft>
              <a:buClr>
                <a:srgbClr val="595959"/>
              </a:buClr>
              <a:buSzPts val="1800"/>
              <a:buNone/>
              <a:defRPr sz="1800"/>
            </a:lvl1pPr>
            <a:lvl2pPr marL="914400" lvl="1" indent="-228600" algn="l">
              <a:lnSpc>
                <a:spcPct val="125000"/>
              </a:lnSpc>
              <a:spcBef>
                <a:spcPts val="0"/>
              </a:spcBef>
              <a:spcAft>
                <a:spcPts val="0"/>
              </a:spcAft>
              <a:buClr>
                <a:srgbClr val="595959"/>
              </a:buClr>
              <a:buSzPts val="1600"/>
              <a:buNone/>
              <a:defRPr sz="1600"/>
            </a:lvl2pPr>
            <a:lvl3pPr marL="1371600" lvl="2" indent="-228600" algn="l">
              <a:lnSpc>
                <a:spcPct val="125000"/>
              </a:lnSpc>
              <a:spcBef>
                <a:spcPts val="0"/>
              </a:spcBef>
              <a:spcAft>
                <a:spcPts val="0"/>
              </a:spcAft>
              <a:buClr>
                <a:srgbClr val="595959"/>
              </a:buClr>
              <a:buSzPts val="1400"/>
              <a:buNone/>
              <a:defRPr sz="1400"/>
            </a:lvl3pPr>
            <a:lvl4pPr marL="1828800" lvl="3" indent="-228600" algn="l">
              <a:lnSpc>
                <a:spcPct val="125000"/>
              </a:lnSpc>
              <a:spcBef>
                <a:spcPts val="0"/>
              </a:spcBef>
              <a:spcAft>
                <a:spcPts val="0"/>
              </a:spcAft>
              <a:buClr>
                <a:srgbClr val="595959"/>
              </a:buClr>
              <a:buSzPts val="1200"/>
              <a:buNone/>
              <a:defRPr sz="1200"/>
            </a:lvl4pPr>
            <a:lvl5pPr marL="2286000" lvl="4" indent="-228600" algn="l">
              <a:lnSpc>
                <a:spcPct val="125000"/>
              </a:lnSpc>
              <a:spcBef>
                <a:spcPts val="0"/>
              </a:spcBef>
              <a:spcAft>
                <a:spcPts val="0"/>
              </a:spcAft>
              <a:buClr>
                <a:srgbClr val="595959"/>
              </a:buClr>
              <a:buSzPts val="120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a:spLocks noGrp="1"/>
          </p:cNvSpPr>
          <p:nvPr>
            <p:ph type="pic" idx="2"/>
          </p:nvPr>
        </p:nvSpPr>
        <p:spPr>
          <a:xfrm>
            <a:off x="6478587" y="921230"/>
            <a:ext cx="5713413" cy="5029200"/>
          </a:xfrm>
          <a:prstGeom prst="rect">
            <a:avLst/>
          </a:prstGeom>
          <a:noFill/>
          <a:ln>
            <a:noFill/>
          </a:ln>
        </p:spPr>
      </p:sp>
      <p:sp>
        <p:nvSpPr>
          <p:cNvPr id="49" name="Google Shape;49;p7"/>
          <p:cNvSpPr txBox="1">
            <a:spLocks noGrp="1"/>
          </p:cNvSpPr>
          <p:nvPr>
            <p:ph type="ftr" idx="11"/>
          </p:nvPr>
        </p:nvSpPr>
        <p:spPr>
          <a:xfrm>
            <a:off x="914400" y="6121252"/>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75707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7"/>
          <p:cNvSpPr txBox="1">
            <a:spLocks noGrp="1"/>
          </p:cNvSpPr>
          <p:nvPr>
            <p:ph type="sldNum" idx="12"/>
          </p:nvPr>
        </p:nvSpPr>
        <p:spPr>
          <a:xfrm>
            <a:off x="8534400" y="61212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757070"/>
                </a:solidFill>
                <a:latin typeface="Arial"/>
                <a:ea typeface="Arial"/>
                <a:cs typeface="Arial"/>
                <a:sym typeface="Arial"/>
              </a:defRPr>
            </a:lvl1pPr>
            <a:lvl2pPr marL="0" lvl="1" indent="0" algn="r">
              <a:spcBef>
                <a:spcPts val="0"/>
              </a:spcBef>
              <a:buNone/>
              <a:defRPr sz="1200">
                <a:solidFill>
                  <a:srgbClr val="757070"/>
                </a:solidFill>
                <a:latin typeface="Arial"/>
                <a:ea typeface="Arial"/>
                <a:cs typeface="Arial"/>
                <a:sym typeface="Arial"/>
              </a:defRPr>
            </a:lvl2pPr>
            <a:lvl3pPr marL="0" lvl="2" indent="0" algn="r">
              <a:spcBef>
                <a:spcPts val="0"/>
              </a:spcBef>
              <a:buNone/>
              <a:defRPr sz="1200">
                <a:solidFill>
                  <a:srgbClr val="757070"/>
                </a:solidFill>
                <a:latin typeface="Arial"/>
                <a:ea typeface="Arial"/>
                <a:cs typeface="Arial"/>
                <a:sym typeface="Arial"/>
              </a:defRPr>
            </a:lvl3pPr>
            <a:lvl4pPr marL="0" lvl="3" indent="0" algn="r">
              <a:spcBef>
                <a:spcPts val="0"/>
              </a:spcBef>
              <a:buNone/>
              <a:defRPr sz="1200">
                <a:solidFill>
                  <a:srgbClr val="757070"/>
                </a:solidFill>
                <a:latin typeface="Arial"/>
                <a:ea typeface="Arial"/>
                <a:cs typeface="Arial"/>
                <a:sym typeface="Arial"/>
              </a:defRPr>
            </a:lvl4pPr>
            <a:lvl5pPr marL="0" lvl="4" indent="0" algn="r">
              <a:spcBef>
                <a:spcPts val="0"/>
              </a:spcBef>
              <a:buNone/>
              <a:defRPr sz="1200">
                <a:solidFill>
                  <a:srgbClr val="757070"/>
                </a:solidFill>
                <a:latin typeface="Arial"/>
                <a:ea typeface="Arial"/>
                <a:cs typeface="Arial"/>
                <a:sym typeface="Arial"/>
              </a:defRPr>
            </a:lvl5pPr>
            <a:lvl6pPr marL="0" lvl="5" indent="0" algn="r">
              <a:spcBef>
                <a:spcPts val="0"/>
              </a:spcBef>
              <a:buNone/>
              <a:defRPr sz="1200">
                <a:solidFill>
                  <a:srgbClr val="757070"/>
                </a:solidFill>
                <a:latin typeface="Arial"/>
                <a:ea typeface="Arial"/>
                <a:cs typeface="Arial"/>
                <a:sym typeface="Arial"/>
              </a:defRPr>
            </a:lvl6pPr>
            <a:lvl7pPr marL="0" lvl="6" indent="0" algn="r">
              <a:spcBef>
                <a:spcPts val="0"/>
              </a:spcBef>
              <a:buNone/>
              <a:defRPr sz="1200">
                <a:solidFill>
                  <a:srgbClr val="757070"/>
                </a:solidFill>
                <a:latin typeface="Arial"/>
                <a:ea typeface="Arial"/>
                <a:cs typeface="Arial"/>
                <a:sym typeface="Arial"/>
              </a:defRPr>
            </a:lvl7pPr>
            <a:lvl8pPr marL="0" lvl="7" indent="0" algn="r">
              <a:spcBef>
                <a:spcPts val="0"/>
              </a:spcBef>
              <a:buNone/>
              <a:defRPr sz="1200">
                <a:solidFill>
                  <a:srgbClr val="757070"/>
                </a:solidFill>
                <a:latin typeface="Arial"/>
                <a:ea typeface="Arial"/>
                <a:cs typeface="Arial"/>
                <a:sym typeface="Arial"/>
              </a:defRPr>
            </a:lvl8pPr>
            <a:lvl9pPr marL="0" lvl="8" indent="0" algn="r">
              <a:spcBef>
                <a:spcPts val="0"/>
              </a:spcBef>
              <a:buNone/>
              <a:defRPr sz="1200">
                <a:solidFill>
                  <a:srgbClr val="75707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1" name="Google Shape;51;p7"/>
          <p:cNvSpPr/>
          <p:nvPr/>
        </p:nvSpPr>
        <p:spPr>
          <a:xfrm>
            <a:off x="386317" y="352044"/>
            <a:ext cx="11419367" cy="6153912"/>
          </a:xfrm>
          <a:prstGeom prst="frame">
            <a:avLst>
              <a:gd name="adj1" fmla="val 21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2 column layout 2">
  <p:cSld name="Title and 2 column layout 2">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929640" y="485113"/>
            <a:ext cx="10515600" cy="15315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F3F3F"/>
              </a:buClr>
              <a:buSzPts val="3600"/>
              <a:buFont typeface="Bodon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9"/>
          <p:cNvSpPr/>
          <p:nvPr/>
        </p:nvSpPr>
        <p:spPr>
          <a:xfrm>
            <a:off x="6096000" y="0"/>
            <a:ext cx="6096000" cy="736748"/>
          </a:xfrm>
          <a:prstGeom prst="rect">
            <a:avLst/>
          </a:prstGeom>
          <a:solidFill>
            <a:srgbClr val="E6E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3" name="Google Shape;63;p9"/>
          <p:cNvSpPr txBox="1">
            <a:spLocks noGrp="1"/>
          </p:cNvSpPr>
          <p:nvPr>
            <p:ph type="body" idx="1"/>
          </p:nvPr>
        </p:nvSpPr>
        <p:spPr>
          <a:xfrm>
            <a:off x="929641" y="2153285"/>
            <a:ext cx="3261359" cy="35004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95959"/>
              </a:buClr>
              <a:buSzPts val="1800"/>
              <a:buChar char="•"/>
              <a:defRPr sz="1800" b="1"/>
            </a:lvl1pPr>
            <a:lvl2pPr marL="914400" lvl="1" indent="-330200" algn="l">
              <a:lnSpc>
                <a:spcPct val="90000"/>
              </a:lnSpc>
              <a:spcBef>
                <a:spcPts val="1200"/>
              </a:spcBef>
              <a:spcAft>
                <a:spcPts val="0"/>
              </a:spcAft>
              <a:buClr>
                <a:srgbClr val="595959"/>
              </a:buClr>
              <a:buSzPts val="1600"/>
              <a:buChar char="•"/>
              <a:defRPr sz="1600" b="1"/>
            </a:lvl2pPr>
            <a:lvl3pPr marL="1371600" lvl="2" indent="-317500" algn="l">
              <a:lnSpc>
                <a:spcPct val="90000"/>
              </a:lnSpc>
              <a:spcBef>
                <a:spcPts val="1200"/>
              </a:spcBef>
              <a:spcAft>
                <a:spcPts val="0"/>
              </a:spcAft>
              <a:buClr>
                <a:srgbClr val="595959"/>
              </a:buClr>
              <a:buSzPts val="1400"/>
              <a:buChar char="•"/>
              <a:defRPr sz="1400" b="1"/>
            </a:lvl3pPr>
            <a:lvl4pPr marL="1828800" lvl="3" indent="-304800" algn="l">
              <a:lnSpc>
                <a:spcPct val="90000"/>
              </a:lnSpc>
              <a:spcBef>
                <a:spcPts val="1200"/>
              </a:spcBef>
              <a:spcAft>
                <a:spcPts val="0"/>
              </a:spcAft>
              <a:buClr>
                <a:srgbClr val="595959"/>
              </a:buClr>
              <a:buSzPts val="1200"/>
              <a:buChar char="•"/>
              <a:defRPr sz="1200" b="1"/>
            </a:lvl4pPr>
            <a:lvl5pPr marL="2286000" lvl="4" indent="-304800" algn="l">
              <a:lnSpc>
                <a:spcPct val="90000"/>
              </a:lnSpc>
              <a:spcBef>
                <a:spcPts val="1200"/>
              </a:spcBef>
              <a:spcAft>
                <a:spcPts val="0"/>
              </a:spcAft>
              <a:buClr>
                <a:srgbClr val="595959"/>
              </a:buClr>
              <a:buSzPts val="1200"/>
              <a:buChar char="•"/>
              <a:defRPr sz="1200" b="1"/>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9"/>
          <p:cNvSpPr txBox="1">
            <a:spLocks noGrp="1"/>
          </p:cNvSpPr>
          <p:nvPr>
            <p:ph type="body" idx="2"/>
          </p:nvPr>
        </p:nvSpPr>
        <p:spPr>
          <a:xfrm>
            <a:off x="4480560" y="2153285"/>
            <a:ext cx="6964680" cy="35004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95959"/>
              </a:buClr>
              <a:buSzPts val="1800"/>
              <a:buChar char="•"/>
              <a:defRPr sz="1800"/>
            </a:lvl1pPr>
            <a:lvl2pPr marL="914400" lvl="1" indent="-330200" algn="l">
              <a:lnSpc>
                <a:spcPct val="90000"/>
              </a:lnSpc>
              <a:spcBef>
                <a:spcPts val="1200"/>
              </a:spcBef>
              <a:spcAft>
                <a:spcPts val="0"/>
              </a:spcAft>
              <a:buClr>
                <a:srgbClr val="595959"/>
              </a:buClr>
              <a:buSzPts val="1600"/>
              <a:buChar char="•"/>
              <a:defRPr sz="1600"/>
            </a:lvl2pPr>
            <a:lvl3pPr marL="1371600" lvl="2" indent="-317500" algn="l">
              <a:lnSpc>
                <a:spcPct val="90000"/>
              </a:lnSpc>
              <a:spcBef>
                <a:spcPts val="1200"/>
              </a:spcBef>
              <a:spcAft>
                <a:spcPts val="0"/>
              </a:spcAft>
              <a:buClr>
                <a:srgbClr val="595959"/>
              </a:buClr>
              <a:buSzPts val="1400"/>
              <a:buChar char="•"/>
              <a:defRPr sz="1400"/>
            </a:lvl3pPr>
            <a:lvl4pPr marL="1828800" lvl="3" indent="-304800" algn="l">
              <a:lnSpc>
                <a:spcPct val="90000"/>
              </a:lnSpc>
              <a:spcBef>
                <a:spcPts val="1200"/>
              </a:spcBef>
              <a:spcAft>
                <a:spcPts val="0"/>
              </a:spcAft>
              <a:buClr>
                <a:srgbClr val="595959"/>
              </a:buClr>
              <a:buSzPts val="1200"/>
              <a:buChar char="•"/>
              <a:defRPr sz="1200"/>
            </a:lvl4pPr>
            <a:lvl5pPr marL="2286000" lvl="4" indent="-304800" algn="l">
              <a:lnSpc>
                <a:spcPct val="90000"/>
              </a:lnSpc>
              <a:spcBef>
                <a:spcPts val="1200"/>
              </a:spcBef>
              <a:spcAft>
                <a:spcPts val="0"/>
              </a:spcAft>
              <a:buClr>
                <a:srgbClr val="595959"/>
              </a:buClr>
              <a:buSzPts val="1200"/>
              <a:buChar char="•"/>
              <a:defRPr sz="1200"/>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9"/>
          <p:cNvSpPr txBox="1">
            <a:spLocks noGrp="1"/>
          </p:cNvSpPr>
          <p:nvPr>
            <p:ph type="ftr" idx="11"/>
          </p:nvPr>
        </p:nvSpPr>
        <p:spPr>
          <a:xfrm>
            <a:off x="914400" y="6121252"/>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75707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sldNum" idx="12"/>
          </p:nvPr>
        </p:nvSpPr>
        <p:spPr>
          <a:xfrm>
            <a:off x="8534400" y="61212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757070"/>
                </a:solidFill>
                <a:latin typeface="Arial"/>
                <a:ea typeface="Arial"/>
                <a:cs typeface="Arial"/>
                <a:sym typeface="Arial"/>
              </a:defRPr>
            </a:lvl1pPr>
            <a:lvl2pPr marL="0" lvl="1" indent="0" algn="r">
              <a:spcBef>
                <a:spcPts val="0"/>
              </a:spcBef>
              <a:buNone/>
              <a:defRPr sz="1200">
                <a:solidFill>
                  <a:srgbClr val="757070"/>
                </a:solidFill>
                <a:latin typeface="Arial"/>
                <a:ea typeface="Arial"/>
                <a:cs typeface="Arial"/>
                <a:sym typeface="Arial"/>
              </a:defRPr>
            </a:lvl2pPr>
            <a:lvl3pPr marL="0" lvl="2" indent="0" algn="r">
              <a:spcBef>
                <a:spcPts val="0"/>
              </a:spcBef>
              <a:buNone/>
              <a:defRPr sz="1200">
                <a:solidFill>
                  <a:srgbClr val="757070"/>
                </a:solidFill>
                <a:latin typeface="Arial"/>
                <a:ea typeface="Arial"/>
                <a:cs typeface="Arial"/>
                <a:sym typeface="Arial"/>
              </a:defRPr>
            </a:lvl3pPr>
            <a:lvl4pPr marL="0" lvl="3" indent="0" algn="r">
              <a:spcBef>
                <a:spcPts val="0"/>
              </a:spcBef>
              <a:buNone/>
              <a:defRPr sz="1200">
                <a:solidFill>
                  <a:srgbClr val="757070"/>
                </a:solidFill>
                <a:latin typeface="Arial"/>
                <a:ea typeface="Arial"/>
                <a:cs typeface="Arial"/>
                <a:sym typeface="Arial"/>
              </a:defRPr>
            </a:lvl4pPr>
            <a:lvl5pPr marL="0" lvl="4" indent="0" algn="r">
              <a:spcBef>
                <a:spcPts val="0"/>
              </a:spcBef>
              <a:buNone/>
              <a:defRPr sz="1200">
                <a:solidFill>
                  <a:srgbClr val="757070"/>
                </a:solidFill>
                <a:latin typeface="Arial"/>
                <a:ea typeface="Arial"/>
                <a:cs typeface="Arial"/>
                <a:sym typeface="Arial"/>
              </a:defRPr>
            </a:lvl5pPr>
            <a:lvl6pPr marL="0" lvl="5" indent="0" algn="r">
              <a:spcBef>
                <a:spcPts val="0"/>
              </a:spcBef>
              <a:buNone/>
              <a:defRPr sz="1200">
                <a:solidFill>
                  <a:srgbClr val="757070"/>
                </a:solidFill>
                <a:latin typeface="Arial"/>
                <a:ea typeface="Arial"/>
                <a:cs typeface="Arial"/>
                <a:sym typeface="Arial"/>
              </a:defRPr>
            </a:lvl6pPr>
            <a:lvl7pPr marL="0" lvl="6" indent="0" algn="r">
              <a:spcBef>
                <a:spcPts val="0"/>
              </a:spcBef>
              <a:buNone/>
              <a:defRPr sz="1200">
                <a:solidFill>
                  <a:srgbClr val="757070"/>
                </a:solidFill>
                <a:latin typeface="Arial"/>
                <a:ea typeface="Arial"/>
                <a:cs typeface="Arial"/>
                <a:sym typeface="Arial"/>
              </a:defRPr>
            </a:lvl7pPr>
            <a:lvl8pPr marL="0" lvl="7" indent="0" algn="r">
              <a:spcBef>
                <a:spcPts val="0"/>
              </a:spcBef>
              <a:buNone/>
              <a:defRPr sz="1200">
                <a:solidFill>
                  <a:srgbClr val="757070"/>
                </a:solidFill>
                <a:latin typeface="Arial"/>
                <a:ea typeface="Arial"/>
                <a:cs typeface="Arial"/>
                <a:sym typeface="Arial"/>
              </a:defRPr>
            </a:lvl8pPr>
            <a:lvl9pPr marL="0" lvl="8" indent="0" algn="r">
              <a:spcBef>
                <a:spcPts val="0"/>
              </a:spcBef>
              <a:buNone/>
              <a:defRPr sz="1200">
                <a:solidFill>
                  <a:srgbClr val="75707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7" name="Google Shape;67;p9"/>
          <p:cNvSpPr/>
          <p:nvPr/>
        </p:nvSpPr>
        <p:spPr>
          <a:xfrm>
            <a:off x="386317" y="352044"/>
            <a:ext cx="11419367" cy="6153912"/>
          </a:xfrm>
          <a:prstGeom prst="frame">
            <a:avLst>
              <a:gd name="adj1" fmla="val 21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Picture and Content">
  <p:cSld name="Title Picture and Content">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916169" y="614812"/>
            <a:ext cx="1035965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F3F3F"/>
              </a:buClr>
              <a:buSzPts val="3600"/>
              <a:buFont typeface="Bodon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0"/>
          <p:cNvSpPr>
            <a:spLocks noGrp="1"/>
          </p:cNvSpPr>
          <p:nvPr>
            <p:ph type="pic" idx="2"/>
          </p:nvPr>
        </p:nvSpPr>
        <p:spPr>
          <a:xfrm>
            <a:off x="-367" y="2177378"/>
            <a:ext cx="5713413" cy="4669987"/>
          </a:xfrm>
          <a:prstGeom prst="rect">
            <a:avLst/>
          </a:prstGeom>
          <a:noFill/>
          <a:ln>
            <a:noFill/>
          </a:ln>
        </p:spPr>
      </p:sp>
      <p:sp>
        <p:nvSpPr>
          <p:cNvPr id="71" name="Google Shape;71;p10"/>
          <p:cNvSpPr txBox="1">
            <a:spLocks noGrp="1"/>
          </p:cNvSpPr>
          <p:nvPr>
            <p:ph type="body" idx="1"/>
          </p:nvPr>
        </p:nvSpPr>
        <p:spPr>
          <a:xfrm>
            <a:off x="6475413" y="2153285"/>
            <a:ext cx="4799012" cy="3790315"/>
          </a:xfrm>
          <a:prstGeom prst="rect">
            <a:avLst/>
          </a:prstGeom>
          <a:noFill/>
          <a:ln>
            <a:noFill/>
          </a:ln>
        </p:spPr>
        <p:txBody>
          <a:bodyPr spcFirstLastPara="1" wrap="square" lIns="91425" tIns="45700" rIns="91425" bIns="45700" anchor="t" anchorCtr="0">
            <a:normAutofit/>
          </a:bodyPr>
          <a:lstStyle>
            <a:lvl1pPr marL="457200" lvl="0" indent="-355600" algn="l">
              <a:lnSpc>
                <a:spcPct val="95000"/>
              </a:lnSpc>
              <a:spcBef>
                <a:spcPts val="1000"/>
              </a:spcBef>
              <a:spcAft>
                <a:spcPts val="0"/>
              </a:spcAft>
              <a:buClr>
                <a:srgbClr val="595959"/>
              </a:buClr>
              <a:buSzPts val="2000"/>
              <a:buChar char="•"/>
              <a:defRPr sz="2000"/>
            </a:lvl1pPr>
            <a:lvl2pPr marL="914400" lvl="1" indent="-342900" algn="l">
              <a:lnSpc>
                <a:spcPct val="95000"/>
              </a:lnSpc>
              <a:spcBef>
                <a:spcPts val="1200"/>
              </a:spcBef>
              <a:spcAft>
                <a:spcPts val="0"/>
              </a:spcAft>
              <a:buClr>
                <a:srgbClr val="595959"/>
              </a:buClr>
              <a:buSzPts val="1800"/>
              <a:buChar char="•"/>
              <a:defRPr sz="1800"/>
            </a:lvl2pPr>
            <a:lvl3pPr marL="1371600" lvl="2" indent="-330200" algn="l">
              <a:lnSpc>
                <a:spcPct val="95000"/>
              </a:lnSpc>
              <a:spcBef>
                <a:spcPts val="1200"/>
              </a:spcBef>
              <a:spcAft>
                <a:spcPts val="0"/>
              </a:spcAft>
              <a:buClr>
                <a:srgbClr val="595959"/>
              </a:buClr>
              <a:buSzPts val="1600"/>
              <a:buChar char="•"/>
              <a:defRPr sz="1600"/>
            </a:lvl3pPr>
            <a:lvl4pPr marL="1828800" lvl="3" indent="-317500" algn="l">
              <a:lnSpc>
                <a:spcPct val="95000"/>
              </a:lnSpc>
              <a:spcBef>
                <a:spcPts val="1200"/>
              </a:spcBef>
              <a:spcAft>
                <a:spcPts val="0"/>
              </a:spcAft>
              <a:buClr>
                <a:srgbClr val="595959"/>
              </a:buClr>
              <a:buSzPts val="1400"/>
              <a:buChar char="•"/>
              <a:defRPr sz="1400"/>
            </a:lvl4pPr>
            <a:lvl5pPr marL="2286000" lvl="4" indent="-317500" algn="l">
              <a:lnSpc>
                <a:spcPct val="95000"/>
              </a:lnSpc>
              <a:spcBef>
                <a:spcPts val="1200"/>
              </a:spcBef>
              <a:spcAft>
                <a:spcPts val="0"/>
              </a:spcAft>
              <a:buClr>
                <a:srgbClr val="595959"/>
              </a:buClr>
              <a:buSzPts val="1400"/>
              <a:buChar char="•"/>
              <a:defRPr sz="1400"/>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10"/>
          <p:cNvSpPr/>
          <p:nvPr/>
        </p:nvSpPr>
        <p:spPr>
          <a:xfrm>
            <a:off x="6096000" y="0"/>
            <a:ext cx="6096000" cy="736748"/>
          </a:xfrm>
          <a:prstGeom prst="rect">
            <a:avLst/>
          </a:prstGeom>
          <a:solidFill>
            <a:srgbClr val="E6E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3" name="Google Shape;73;p10"/>
          <p:cNvSpPr txBox="1">
            <a:spLocks noGrp="1"/>
          </p:cNvSpPr>
          <p:nvPr>
            <p:ph type="ftr" idx="11"/>
          </p:nvPr>
        </p:nvSpPr>
        <p:spPr>
          <a:xfrm>
            <a:off x="914400" y="6121252"/>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75707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0"/>
          <p:cNvSpPr txBox="1">
            <a:spLocks noGrp="1"/>
          </p:cNvSpPr>
          <p:nvPr>
            <p:ph type="sldNum" idx="12"/>
          </p:nvPr>
        </p:nvSpPr>
        <p:spPr>
          <a:xfrm>
            <a:off x="8534400" y="61212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757070"/>
                </a:solidFill>
                <a:latin typeface="Arial"/>
                <a:ea typeface="Arial"/>
                <a:cs typeface="Arial"/>
                <a:sym typeface="Arial"/>
              </a:defRPr>
            </a:lvl1pPr>
            <a:lvl2pPr marL="0" lvl="1" indent="0" algn="r">
              <a:spcBef>
                <a:spcPts val="0"/>
              </a:spcBef>
              <a:buNone/>
              <a:defRPr sz="1200">
                <a:solidFill>
                  <a:srgbClr val="757070"/>
                </a:solidFill>
                <a:latin typeface="Arial"/>
                <a:ea typeface="Arial"/>
                <a:cs typeface="Arial"/>
                <a:sym typeface="Arial"/>
              </a:defRPr>
            </a:lvl2pPr>
            <a:lvl3pPr marL="0" lvl="2" indent="0" algn="r">
              <a:spcBef>
                <a:spcPts val="0"/>
              </a:spcBef>
              <a:buNone/>
              <a:defRPr sz="1200">
                <a:solidFill>
                  <a:srgbClr val="757070"/>
                </a:solidFill>
                <a:latin typeface="Arial"/>
                <a:ea typeface="Arial"/>
                <a:cs typeface="Arial"/>
                <a:sym typeface="Arial"/>
              </a:defRPr>
            </a:lvl3pPr>
            <a:lvl4pPr marL="0" lvl="3" indent="0" algn="r">
              <a:spcBef>
                <a:spcPts val="0"/>
              </a:spcBef>
              <a:buNone/>
              <a:defRPr sz="1200">
                <a:solidFill>
                  <a:srgbClr val="757070"/>
                </a:solidFill>
                <a:latin typeface="Arial"/>
                <a:ea typeface="Arial"/>
                <a:cs typeface="Arial"/>
                <a:sym typeface="Arial"/>
              </a:defRPr>
            </a:lvl4pPr>
            <a:lvl5pPr marL="0" lvl="4" indent="0" algn="r">
              <a:spcBef>
                <a:spcPts val="0"/>
              </a:spcBef>
              <a:buNone/>
              <a:defRPr sz="1200">
                <a:solidFill>
                  <a:srgbClr val="757070"/>
                </a:solidFill>
                <a:latin typeface="Arial"/>
                <a:ea typeface="Arial"/>
                <a:cs typeface="Arial"/>
                <a:sym typeface="Arial"/>
              </a:defRPr>
            </a:lvl5pPr>
            <a:lvl6pPr marL="0" lvl="5" indent="0" algn="r">
              <a:spcBef>
                <a:spcPts val="0"/>
              </a:spcBef>
              <a:buNone/>
              <a:defRPr sz="1200">
                <a:solidFill>
                  <a:srgbClr val="757070"/>
                </a:solidFill>
                <a:latin typeface="Arial"/>
                <a:ea typeface="Arial"/>
                <a:cs typeface="Arial"/>
                <a:sym typeface="Arial"/>
              </a:defRPr>
            </a:lvl6pPr>
            <a:lvl7pPr marL="0" lvl="6" indent="0" algn="r">
              <a:spcBef>
                <a:spcPts val="0"/>
              </a:spcBef>
              <a:buNone/>
              <a:defRPr sz="1200">
                <a:solidFill>
                  <a:srgbClr val="757070"/>
                </a:solidFill>
                <a:latin typeface="Arial"/>
                <a:ea typeface="Arial"/>
                <a:cs typeface="Arial"/>
                <a:sym typeface="Arial"/>
              </a:defRPr>
            </a:lvl7pPr>
            <a:lvl8pPr marL="0" lvl="7" indent="0" algn="r">
              <a:spcBef>
                <a:spcPts val="0"/>
              </a:spcBef>
              <a:buNone/>
              <a:defRPr sz="1200">
                <a:solidFill>
                  <a:srgbClr val="757070"/>
                </a:solidFill>
                <a:latin typeface="Arial"/>
                <a:ea typeface="Arial"/>
                <a:cs typeface="Arial"/>
                <a:sym typeface="Arial"/>
              </a:defRPr>
            </a:lvl8pPr>
            <a:lvl9pPr marL="0" lvl="8" indent="0" algn="r">
              <a:spcBef>
                <a:spcPts val="0"/>
              </a:spcBef>
              <a:buNone/>
              <a:defRPr sz="1200">
                <a:solidFill>
                  <a:srgbClr val="75707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5" name="Google Shape;75;p10"/>
          <p:cNvSpPr/>
          <p:nvPr/>
        </p:nvSpPr>
        <p:spPr>
          <a:xfrm>
            <a:off x="386317" y="352044"/>
            <a:ext cx="11419367" cy="6153912"/>
          </a:xfrm>
          <a:prstGeom prst="frame">
            <a:avLst>
              <a:gd name="adj1" fmla="val 21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Table">
  <p:cSld name="Title Content and Table">
    <p:spTree>
      <p:nvGrpSpPr>
        <p:cNvPr id="1" name="Shape 76"/>
        <p:cNvGrpSpPr/>
        <p:nvPr/>
      </p:nvGrpSpPr>
      <p:grpSpPr>
        <a:xfrm>
          <a:off x="0" y="0"/>
          <a:ext cx="0" cy="0"/>
          <a:chOff x="0" y="0"/>
          <a:chExt cx="0" cy="0"/>
        </a:xfrm>
      </p:grpSpPr>
      <p:sp>
        <p:nvSpPr>
          <p:cNvPr id="77" name="Google Shape;77;p11"/>
          <p:cNvSpPr txBox="1">
            <a:spLocks noGrp="1"/>
          </p:cNvSpPr>
          <p:nvPr>
            <p:ph type="title"/>
          </p:nvPr>
        </p:nvSpPr>
        <p:spPr>
          <a:xfrm>
            <a:off x="912629" y="59894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F3F3F"/>
              </a:buClr>
              <a:buSzPts val="3600"/>
              <a:buFont typeface="Bodon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1"/>
          <p:cNvSpPr txBox="1">
            <a:spLocks noGrp="1"/>
          </p:cNvSpPr>
          <p:nvPr>
            <p:ph type="body" idx="1"/>
          </p:nvPr>
        </p:nvSpPr>
        <p:spPr>
          <a:xfrm>
            <a:off x="929641" y="2153285"/>
            <a:ext cx="3032759" cy="37903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95959"/>
              </a:buClr>
              <a:buSzPts val="1800"/>
              <a:buChar char="•"/>
              <a:defRPr sz="1800"/>
            </a:lvl1pPr>
            <a:lvl2pPr marL="914400" lvl="1" indent="-330200" algn="l">
              <a:lnSpc>
                <a:spcPct val="90000"/>
              </a:lnSpc>
              <a:spcBef>
                <a:spcPts val="1200"/>
              </a:spcBef>
              <a:spcAft>
                <a:spcPts val="0"/>
              </a:spcAft>
              <a:buClr>
                <a:srgbClr val="595959"/>
              </a:buClr>
              <a:buSzPts val="1600"/>
              <a:buChar char="•"/>
              <a:defRPr sz="1600"/>
            </a:lvl2pPr>
            <a:lvl3pPr marL="1371600" lvl="2" indent="-317500" algn="l">
              <a:lnSpc>
                <a:spcPct val="90000"/>
              </a:lnSpc>
              <a:spcBef>
                <a:spcPts val="1200"/>
              </a:spcBef>
              <a:spcAft>
                <a:spcPts val="0"/>
              </a:spcAft>
              <a:buClr>
                <a:srgbClr val="595959"/>
              </a:buClr>
              <a:buSzPts val="1400"/>
              <a:buChar char="•"/>
              <a:defRPr sz="1400"/>
            </a:lvl3pPr>
            <a:lvl4pPr marL="1828800" lvl="3" indent="-304800" algn="l">
              <a:lnSpc>
                <a:spcPct val="90000"/>
              </a:lnSpc>
              <a:spcBef>
                <a:spcPts val="1200"/>
              </a:spcBef>
              <a:spcAft>
                <a:spcPts val="0"/>
              </a:spcAft>
              <a:buClr>
                <a:srgbClr val="595959"/>
              </a:buClr>
              <a:buSzPts val="1200"/>
              <a:buChar char="•"/>
              <a:defRPr sz="1200"/>
            </a:lvl4pPr>
            <a:lvl5pPr marL="2286000" lvl="4" indent="-304800" algn="l">
              <a:lnSpc>
                <a:spcPct val="90000"/>
              </a:lnSpc>
              <a:spcBef>
                <a:spcPts val="1200"/>
              </a:spcBef>
              <a:spcAft>
                <a:spcPts val="0"/>
              </a:spcAft>
              <a:buClr>
                <a:srgbClr val="595959"/>
              </a:buClr>
              <a:buSzPts val="1200"/>
              <a:buChar char="•"/>
              <a:defRPr sz="1200"/>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1"/>
          <p:cNvSpPr txBox="1">
            <a:spLocks noGrp="1"/>
          </p:cNvSpPr>
          <p:nvPr>
            <p:ph type="ftr" idx="11"/>
          </p:nvPr>
        </p:nvSpPr>
        <p:spPr>
          <a:xfrm>
            <a:off x="914400" y="6121252"/>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75707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
          <p:cNvSpPr txBox="1">
            <a:spLocks noGrp="1"/>
          </p:cNvSpPr>
          <p:nvPr>
            <p:ph type="sldNum" idx="12"/>
          </p:nvPr>
        </p:nvSpPr>
        <p:spPr>
          <a:xfrm>
            <a:off x="8534400" y="61212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757070"/>
                </a:solidFill>
                <a:latin typeface="Arial"/>
                <a:ea typeface="Arial"/>
                <a:cs typeface="Arial"/>
                <a:sym typeface="Arial"/>
              </a:defRPr>
            </a:lvl1pPr>
            <a:lvl2pPr marL="0" lvl="1" indent="0" algn="r">
              <a:spcBef>
                <a:spcPts val="0"/>
              </a:spcBef>
              <a:buNone/>
              <a:defRPr sz="1200">
                <a:solidFill>
                  <a:srgbClr val="757070"/>
                </a:solidFill>
                <a:latin typeface="Arial"/>
                <a:ea typeface="Arial"/>
                <a:cs typeface="Arial"/>
                <a:sym typeface="Arial"/>
              </a:defRPr>
            </a:lvl2pPr>
            <a:lvl3pPr marL="0" lvl="2" indent="0" algn="r">
              <a:spcBef>
                <a:spcPts val="0"/>
              </a:spcBef>
              <a:buNone/>
              <a:defRPr sz="1200">
                <a:solidFill>
                  <a:srgbClr val="757070"/>
                </a:solidFill>
                <a:latin typeface="Arial"/>
                <a:ea typeface="Arial"/>
                <a:cs typeface="Arial"/>
                <a:sym typeface="Arial"/>
              </a:defRPr>
            </a:lvl3pPr>
            <a:lvl4pPr marL="0" lvl="3" indent="0" algn="r">
              <a:spcBef>
                <a:spcPts val="0"/>
              </a:spcBef>
              <a:buNone/>
              <a:defRPr sz="1200">
                <a:solidFill>
                  <a:srgbClr val="757070"/>
                </a:solidFill>
                <a:latin typeface="Arial"/>
                <a:ea typeface="Arial"/>
                <a:cs typeface="Arial"/>
                <a:sym typeface="Arial"/>
              </a:defRPr>
            </a:lvl4pPr>
            <a:lvl5pPr marL="0" lvl="4" indent="0" algn="r">
              <a:spcBef>
                <a:spcPts val="0"/>
              </a:spcBef>
              <a:buNone/>
              <a:defRPr sz="1200">
                <a:solidFill>
                  <a:srgbClr val="757070"/>
                </a:solidFill>
                <a:latin typeface="Arial"/>
                <a:ea typeface="Arial"/>
                <a:cs typeface="Arial"/>
                <a:sym typeface="Arial"/>
              </a:defRPr>
            </a:lvl5pPr>
            <a:lvl6pPr marL="0" lvl="5" indent="0" algn="r">
              <a:spcBef>
                <a:spcPts val="0"/>
              </a:spcBef>
              <a:buNone/>
              <a:defRPr sz="1200">
                <a:solidFill>
                  <a:srgbClr val="757070"/>
                </a:solidFill>
                <a:latin typeface="Arial"/>
                <a:ea typeface="Arial"/>
                <a:cs typeface="Arial"/>
                <a:sym typeface="Arial"/>
              </a:defRPr>
            </a:lvl6pPr>
            <a:lvl7pPr marL="0" lvl="6" indent="0" algn="r">
              <a:spcBef>
                <a:spcPts val="0"/>
              </a:spcBef>
              <a:buNone/>
              <a:defRPr sz="1200">
                <a:solidFill>
                  <a:srgbClr val="757070"/>
                </a:solidFill>
                <a:latin typeface="Arial"/>
                <a:ea typeface="Arial"/>
                <a:cs typeface="Arial"/>
                <a:sym typeface="Arial"/>
              </a:defRPr>
            </a:lvl7pPr>
            <a:lvl8pPr marL="0" lvl="7" indent="0" algn="r">
              <a:spcBef>
                <a:spcPts val="0"/>
              </a:spcBef>
              <a:buNone/>
              <a:defRPr sz="1200">
                <a:solidFill>
                  <a:srgbClr val="757070"/>
                </a:solidFill>
                <a:latin typeface="Arial"/>
                <a:ea typeface="Arial"/>
                <a:cs typeface="Arial"/>
                <a:sym typeface="Arial"/>
              </a:defRPr>
            </a:lvl8pPr>
            <a:lvl9pPr marL="0" lvl="8" indent="0" algn="r">
              <a:spcBef>
                <a:spcPts val="0"/>
              </a:spcBef>
              <a:buNone/>
              <a:defRPr sz="1200">
                <a:solidFill>
                  <a:srgbClr val="75707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1" name="Google Shape;81;p11"/>
          <p:cNvSpPr/>
          <p:nvPr/>
        </p:nvSpPr>
        <p:spPr>
          <a:xfrm>
            <a:off x="386317" y="352044"/>
            <a:ext cx="11419367" cy="6153912"/>
          </a:xfrm>
          <a:prstGeom prst="frame">
            <a:avLst>
              <a:gd name="adj1" fmla="val 21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2 column layout 3">
  <p:cSld name="Title and 2 column layout 3">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a:off x="929640" y="485113"/>
            <a:ext cx="10515600" cy="15315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F3F3F"/>
              </a:buClr>
              <a:buSzPts val="3600"/>
              <a:buFont typeface="Bodon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2"/>
          <p:cNvSpPr/>
          <p:nvPr/>
        </p:nvSpPr>
        <p:spPr>
          <a:xfrm>
            <a:off x="6096000" y="0"/>
            <a:ext cx="6096000" cy="736748"/>
          </a:xfrm>
          <a:prstGeom prst="rect">
            <a:avLst/>
          </a:prstGeom>
          <a:solidFill>
            <a:srgbClr val="E6E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5" name="Google Shape;85;p12"/>
          <p:cNvSpPr txBox="1">
            <a:spLocks noGrp="1"/>
          </p:cNvSpPr>
          <p:nvPr>
            <p:ph type="body" idx="1"/>
          </p:nvPr>
        </p:nvSpPr>
        <p:spPr>
          <a:xfrm>
            <a:off x="929642" y="2153285"/>
            <a:ext cx="6925660" cy="35004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1800"/>
              <a:buNone/>
              <a:defRPr sz="1800" b="0"/>
            </a:lvl1pPr>
            <a:lvl2pPr marL="914400" lvl="1" indent="-342900" algn="l">
              <a:lnSpc>
                <a:spcPct val="90000"/>
              </a:lnSpc>
              <a:spcBef>
                <a:spcPts val="1200"/>
              </a:spcBef>
              <a:spcAft>
                <a:spcPts val="0"/>
              </a:spcAft>
              <a:buClr>
                <a:srgbClr val="595959"/>
              </a:buClr>
              <a:buSzPts val="1800"/>
              <a:buChar char="•"/>
              <a:defRPr sz="1800" b="0"/>
            </a:lvl2pPr>
            <a:lvl3pPr marL="1371600" lvl="2" indent="-342900" algn="l">
              <a:lnSpc>
                <a:spcPct val="90000"/>
              </a:lnSpc>
              <a:spcBef>
                <a:spcPts val="1200"/>
              </a:spcBef>
              <a:spcAft>
                <a:spcPts val="0"/>
              </a:spcAft>
              <a:buClr>
                <a:srgbClr val="595959"/>
              </a:buClr>
              <a:buSzPts val="1800"/>
              <a:buChar char="•"/>
              <a:defRPr sz="1800" b="0"/>
            </a:lvl3pPr>
            <a:lvl4pPr marL="1828800" lvl="3" indent="-342900" algn="l">
              <a:lnSpc>
                <a:spcPct val="90000"/>
              </a:lnSpc>
              <a:spcBef>
                <a:spcPts val="1200"/>
              </a:spcBef>
              <a:spcAft>
                <a:spcPts val="0"/>
              </a:spcAft>
              <a:buClr>
                <a:srgbClr val="595959"/>
              </a:buClr>
              <a:buSzPts val="1800"/>
              <a:buChar char="•"/>
              <a:defRPr sz="1800" b="0"/>
            </a:lvl4pPr>
            <a:lvl5pPr marL="2286000" lvl="4" indent="-342900" algn="l">
              <a:lnSpc>
                <a:spcPct val="90000"/>
              </a:lnSpc>
              <a:spcBef>
                <a:spcPts val="1200"/>
              </a:spcBef>
              <a:spcAft>
                <a:spcPts val="0"/>
              </a:spcAft>
              <a:buClr>
                <a:srgbClr val="595959"/>
              </a:buClr>
              <a:buSzPts val="1800"/>
              <a:buChar char="•"/>
              <a:defRPr sz="1800" b="0"/>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12"/>
          <p:cNvSpPr txBox="1">
            <a:spLocks noGrp="1"/>
          </p:cNvSpPr>
          <p:nvPr>
            <p:ph type="body" idx="2"/>
          </p:nvPr>
        </p:nvSpPr>
        <p:spPr>
          <a:xfrm>
            <a:off x="8215745" y="2153285"/>
            <a:ext cx="3229495" cy="35004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95959"/>
              </a:buClr>
              <a:buSzPts val="1800"/>
              <a:buChar char="•"/>
              <a:defRPr sz="1800" b="1"/>
            </a:lvl1pPr>
            <a:lvl2pPr marL="914400" lvl="1" indent="-330200" algn="l">
              <a:lnSpc>
                <a:spcPct val="90000"/>
              </a:lnSpc>
              <a:spcBef>
                <a:spcPts val="1200"/>
              </a:spcBef>
              <a:spcAft>
                <a:spcPts val="0"/>
              </a:spcAft>
              <a:buClr>
                <a:srgbClr val="595959"/>
              </a:buClr>
              <a:buSzPts val="1600"/>
              <a:buChar char="•"/>
              <a:defRPr sz="1600" b="1"/>
            </a:lvl2pPr>
            <a:lvl3pPr marL="1371600" lvl="2" indent="-317500" algn="l">
              <a:lnSpc>
                <a:spcPct val="90000"/>
              </a:lnSpc>
              <a:spcBef>
                <a:spcPts val="1200"/>
              </a:spcBef>
              <a:spcAft>
                <a:spcPts val="0"/>
              </a:spcAft>
              <a:buClr>
                <a:srgbClr val="595959"/>
              </a:buClr>
              <a:buSzPts val="1400"/>
              <a:buChar char="•"/>
              <a:defRPr sz="1400" b="1"/>
            </a:lvl3pPr>
            <a:lvl4pPr marL="1828800" lvl="3" indent="-304800" algn="l">
              <a:lnSpc>
                <a:spcPct val="90000"/>
              </a:lnSpc>
              <a:spcBef>
                <a:spcPts val="1200"/>
              </a:spcBef>
              <a:spcAft>
                <a:spcPts val="0"/>
              </a:spcAft>
              <a:buClr>
                <a:srgbClr val="595959"/>
              </a:buClr>
              <a:buSzPts val="1200"/>
              <a:buChar char="•"/>
              <a:defRPr sz="1200" b="1"/>
            </a:lvl4pPr>
            <a:lvl5pPr marL="2286000" lvl="4" indent="-304800" algn="l">
              <a:lnSpc>
                <a:spcPct val="90000"/>
              </a:lnSpc>
              <a:spcBef>
                <a:spcPts val="1200"/>
              </a:spcBef>
              <a:spcAft>
                <a:spcPts val="0"/>
              </a:spcAft>
              <a:buClr>
                <a:srgbClr val="595959"/>
              </a:buClr>
              <a:buSzPts val="1200"/>
              <a:buChar char="•"/>
              <a:defRPr sz="1200" b="1"/>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12"/>
          <p:cNvSpPr txBox="1">
            <a:spLocks noGrp="1"/>
          </p:cNvSpPr>
          <p:nvPr>
            <p:ph type="ftr" idx="11"/>
          </p:nvPr>
        </p:nvSpPr>
        <p:spPr>
          <a:xfrm>
            <a:off x="914400" y="6121252"/>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75707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2"/>
          <p:cNvSpPr txBox="1">
            <a:spLocks noGrp="1"/>
          </p:cNvSpPr>
          <p:nvPr>
            <p:ph type="sldNum" idx="12"/>
          </p:nvPr>
        </p:nvSpPr>
        <p:spPr>
          <a:xfrm>
            <a:off x="8534400" y="61212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757070"/>
                </a:solidFill>
                <a:latin typeface="Arial"/>
                <a:ea typeface="Arial"/>
                <a:cs typeface="Arial"/>
                <a:sym typeface="Arial"/>
              </a:defRPr>
            </a:lvl1pPr>
            <a:lvl2pPr marL="0" lvl="1" indent="0" algn="r">
              <a:spcBef>
                <a:spcPts val="0"/>
              </a:spcBef>
              <a:buNone/>
              <a:defRPr sz="1200">
                <a:solidFill>
                  <a:srgbClr val="757070"/>
                </a:solidFill>
                <a:latin typeface="Arial"/>
                <a:ea typeface="Arial"/>
                <a:cs typeface="Arial"/>
                <a:sym typeface="Arial"/>
              </a:defRPr>
            </a:lvl2pPr>
            <a:lvl3pPr marL="0" lvl="2" indent="0" algn="r">
              <a:spcBef>
                <a:spcPts val="0"/>
              </a:spcBef>
              <a:buNone/>
              <a:defRPr sz="1200">
                <a:solidFill>
                  <a:srgbClr val="757070"/>
                </a:solidFill>
                <a:latin typeface="Arial"/>
                <a:ea typeface="Arial"/>
                <a:cs typeface="Arial"/>
                <a:sym typeface="Arial"/>
              </a:defRPr>
            </a:lvl3pPr>
            <a:lvl4pPr marL="0" lvl="3" indent="0" algn="r">
              <a:spcBef>
                <a:spcPts val="0"/>
              </a:spcBef>
              <a:buNone/>
              <a:defRPr sz="1200">
                <a:solidFill>
                  <a:srgbClr val="757070"/>
                </a:solidFill>
                <a:latin typeface="Arial"/>
                <a:ea typeface="Arial"/>
                <a:cs typeface="Arial"/>
                <a:sym typeface="Arial"/>
              </a:defRPr>
            </a:lvl4pPr>
            <a:lvl5pPr marL="0" lvl="4" indent="0" algn="r">
              <a:spcBef>
                <a:spcPts val="0"/>
              </a:spcBef>
              <a:buNone/>
              <a:defRPr sz="1200">
                <a:solidFill>
                  <a:srgbClr val="757070"/>
                </a:solidFill>
                <a:latin typeface="Arial"/>
                <a:ea typeface="Arial"/>
                <a:cs typeface="Arial"/>
                <a:sym typeface="Arial"/>
              </a:defRPr>
            </a:lvl5pPr>
            <a:lvl6pPr marL="0" lvl="5" indent="0" algn="r">
              <a:spcBef>
                <a:spcPts val="0"/>
              </a:spcBef>
              <a:buNone/>
              <a:defRPr sz="1200">
                <a:solidFill>
                  <a:srgbClr val="757070"/>
                </a:solidFill>
                <a:latin typeface="Arial"/>
                <a:ea typeface="Arial"/>
                <a:cs typeface="Arial"/>
                <a:sym typeface="Arial"/>
              </a:defRPr>
            </a:lvl6pPr>
            <a:lvl7pPr marL="0" lvl="6" indent="0" algn="r">
              <a:spcBef>
                <a:spcPts val="0"/>
              </a:spcBef>
              <a:buNone/>
              <a:defRPr sz="1200">
                <a:solidFill>
                  <a:srgbClr val="757070"/>
                </a:solidFill>
                <a:latin typeface="Arial"/>
                <a:ea typeface="Arial"/>
                <a:cs typeface="Arial"/>
                <a:sym typeface="Arial"/>
              </a:defRPr>
            </a:lvl7pPr>
            <a:lvl8pPr marL="0" lvl="7" indent="0" algn="r">
              <a:spcBef>
                <a:spcPts val="0"/>
              </a:spcBef>
              <a:buNone/>
              <a:defRPr sz="1200">
                <a:solidFill>
                  <a:srgbClr val="757070"/>
                </a:solidFill>
                <a:latin typeface="Arial"/>
                <a:ea typeface="Arial"/>
                <a:cs typeface="Arial"/>
                <a:sym typeface="Arial"/>
              </a:defRPr>
            </a:lvl8pPr>
            <a:lvl9pPr marL="0" lvl="8" indent="0" algn="r">
              <a:spcBef>
                <a:spcPts val="0"/>
              </a:spcBef>
              <a:buNone/>
              <a:defRPr sz="1200">
                <a:solidFill>
                  <a:srgbClr val="75707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9" name="Google Shape;89;p12"/>
          <p:cNvSpPr/>
          <p:nvPr/>
        </p:nvSpPr>
        <p:spPr>
          <a:xfrm>
            <a:off x="386317" y="352044"/>
            <a:ext cx="11419367" cy="6153912"/>
          </a:xfrm>
          <a:prstGeom prst="frame">
            <a:avLst>
              <a:gd name="adj1" fmla="val 21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3F3F3F"/>
              </a:buClr>
              <a:buSzPts val="4400"/>
              <a:buFont typeface="Bodoni"/>
              <a:buNone/>
              <a:defRPr sz="4400" b="0" i="0" u="none" strike="noStrike" cap="none">
                <a:solidFill>
                  <a:srgbClr val="3F3F3F"/>
                </a:solidFill>
                <a:latin typeface="Bodoni"/>
                <a:ea typeface="Bodoni"/>
                <a:cs typeface="Bodoni"/>
                <a:sym typeface="Bodon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Arial"/>
                <a:ea typeface="Arial"/>
                <a:cs typeface="Arial"/>
                <a:sym typeface="Arial"/>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Arial"/>
                <a:ea typeface="Arial"/>
                <a:cs typeface="Arial"/>
                <a:sym typeface="Arial"/>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Arial"/>
                <a:ea typeface="Arial"/>
                <a:cs typeface="Arial"/>
                <a:sym typeface="Arial"/>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Arial"/>
                <a:ea typeface="Arial"/>
                <a:cs typeface="Arial"/>
                <a:sym typeface="Arial"/>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07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07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070"/>
                </a:solidFill>
                <a:latin typeface="Arial"/>
                <a:ea typeface="Arial"/>
                <a:cs typeface="Arial"/>
                <a:sym typeface="Arial"/>
              </a:defRPr>
            </a:lvl1pPr>
            <a:lvl2pPr marL="0" marR="0" lvl="1" indent="0" algn="r" rtl="0">
              <a:spcBef>
                <a:spcPts val="0"/>
              </a:spcBef>
              <a:buNone/>
              <a:defRPr sz="1200" b="0" i="0" u="none" strike="noStrike" cap="none">
                <a:solidFill>
                  <a:srgbClr val="757070"/>
                </a:solidFill>
                <a:latin typeface="Arial"/>
                <a:ea typeface="Arial"/>
                <a:cs typeface="Arial"/>
                <a:sym typeface="Arial"/>
              </a:defRPr>
            </a:lvl2pPr>
            <a:lvl3pPr marL="0" marR="0" lvl="2" indent="0" algn="r" rtl="0">
              <a:spcBef>
                <a:spcPts val="0"/>
              </a:spcBef>
              <a:buNone/>
              <a:defRPr sz="1200" b="0" i="0" u="none" strike="noStrike" cap="none">
                <a:solidFill>
                  <a:srgbClr val="757070"/>
                </a:solidFill>
                <a:latin typeface="Arial"/>
                <a:ea typeface="Arial"/>
                <a:cs typeface="Arial"/>
                <a:sym typeface="Arial"/>
              </a:defRPr>
            </a:lvl3pPr>
            <a:lvl4pPr marL="0" marR="0" lvl="3" indent="0" algn="r" rtl="0">
              <a:spcBef>
                <a:spcPts val="0"/>
              </a:spcBef>
              <a:buNone/>
              <a:defRPr sz="1200" b="0" i="0" u="none" strike="noStrike" cap="none">
                <a:solidFill>
                  <a:srgbClr val="757070"/>
                </a:solidFill>
                <a:latin typeface="Arial"/>
                <a:ea typeface="Arial"/>
                <a:cs typeface="Arial"/>
                <a:sym typeface="Arial"/>
              </a:defRPr>
            </a:lvl4pPr>
            <a:lvl5pPr marL="0" marR="0" lvl="4" indent="0" algn="r" rtl="0">
              <a:spcBef>
                <a:spcPts val="0"/>
              </a:spcBef>
              <a:buNone/>
              <a:defRPr sz="1200" b="0" i="0" u="none" strike="noStrike" cap="none">
                <a:solidFill>
                  <a:srgbClr val="757070"/>
                </a:solidFill>
                <a:latin typeface="Arial"/>
                <a:ea typeface="Arial"/>
                <a:cs typeface="Arial"/>
                <a:sym typeface="Arial"/>
              </a:defRPr>
            </a:lvl5pPr>
            <a:lvl6pPr marL="0" marR="0" lvl="5" indent="0" algn="r" rtl="0">
              <a:spcBef>
                <a:spcPts val="0"/>
              </a:spcBef>
              <a:buNone/>
              <a:defRPr sz="1200" b="0" i="0" u="none" strike="noStrike" cap="none">
                <a:solidFill>
                  <a:srgbClr val="757070"/>
                </a:solidFill>
                <a:latin typeface="Arial"/>
                <a:ea typeface="Arial"/>
                <a:cs typeface="Arial"/>
                <a:sym typeface="Arial"/>
              </a:defRPr>
            </a:lvl6pPr>
            <a:lvl7pPr marL="0" marR="0" lvl="6" indent="0" algn="r" rtl="0">
              <a:spcBef>
                <a:spcPts val="0"/>
              </a:spcBef>
              <a:buNone/>
              <a:defRPr sz="1200" b="0" i="0" u="none" strike="noStrike" cap="none">
                <a:solidFill>
                  <a:srgbClr val="757070"/>
                </a:solidFill>
                <a:latin typeface="Arial"/>
                <a:ea typeface="Arial"/>
                <a:cs typeface="Arial"/>
                <a:sym typeface="Arial"/>
              </a:defRPr>
            </a:lvl7pPr>
            <a:lvl8pPr marL="0" marR="0" lvl="7" indent="0" algn="r" rtl="0">
              <a:spcBef>
                <a:spcPts val="0"/>
              </a:spcBef>
              <a:buNone/>
              <a:defRPr sz="1200" b="0" i="0" u="none" strike="noStrike" cap="none">
                <a:solidFill>
                  <a:srgbClr val="757070"/>
                </a:solidFill>
                <a:latin typeface="Arial"/>
                <a:ea typeface="Arial"/>
                <a:cs typeface="Arial"/>
                <a:sym typeface="Arial"/>
              </a:defRPr>
            </a:lvl8pPr>
            <a:lvl9pPr marL="0" marR="0" lvl="8" indent="0" algn="r" rtl="0">
              <a:spcBef>
                <a:spcPts val="0"/>
              </a:spcBef>
              <a:buNone/>
              <a:defRPr sz="1200" b="0" i="0" u="none" strike="noStrike" cap="none">
                <a:solidFill>
                  <a:srgbClr val="75707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60"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1920">
          <p15:clr>
            <a:srgbClr val="F26B43"/>
          </p15:clr>
        </p15:guide>
        <p15:guide id="4" pos="5760">
          <p15:clr>
            <a:srgbClr val="F26B43"/>
          </p15:clr>
        </p15:guide>
        <p15:guide id="5" pos="7248">
          <p15:clr>
            <a:srgbClr val="F26B43"/>
          </p15:clr>
        </p15:guide>
        <p15:guide id="6" pos="43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gamaatl.org/wp-content/uploads/2015/01/Gama-Constitution.pdf"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pbpatl.org/learning-center/" TargetMode="External"/><Relationship Id="rId4" Type="http://schemas.openxmlformats.org/officeDocument/2006/relationships/hyperlink" Target="https://law.justia.com/codes/georgia/title-14/chapter-3/article-16/part-1/section-14-3-1602/" TargetMode="Externa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15" descr="A group of potted plants"/>
          <p:cNvPicPr preferRelativeResize="0">
            <a:picLocks noGrp="1"/>
          </p:cNvPicPr>
          <p:nvPr>
            <p:ph type="pic" idx="2"/>
          </p:nvPr>
        </p:nvPicPr>
        <p:blipFill rotWithShape="1">
          <a:blip r:embed="rId3">
            <a:alphaModFix/>
          </a:blip>
          <a:srcRect l="15" r="15"/>
          <a:stretch/>
        </p:blipFill>
        <p:spPr>
          <a:xfrm>
            <a:off x="458787" y="331237"/>
            <a:ext cx="11274425" cy="5943600"/>
          </a:xfrm>
          <a:prstGeom prst="rect">
            <a:avLst/>
          </a:prstGeom>
          <a:noFill/>
          <a:ln>
            <a:noFill/>
          </a:ln>
        </p:spPr>
      </p:pic>
      <p:sp>
        <p:nvSpPr>
          <p:cNvPr id="105" name="Google Shape;105;p15"/>
          <p:cNvSpPr txBox="1"/>
          <p:nvPr/>
        </p:nvSpPr>
        <p:spPr>
          <a:xfrm>
            <a:off x="802640" y="782320"/>
            <a:ext cx="9968865" cy="43942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595959"/>
              </a:buClr>
              <a:buSzPts val="2400"/>
              <a:buFont typeface="Arial"/>
              <a:buNone/>
            </a:pPr>
            <a:endParaRPr sz="2400" b="0" i="0" u="none" strike="noStrike" cap="none" dirty="0">
              <a:solidFill>
                <a:srgbClr val="595959"/>
              </a:solidFill>
              <a:latin typeface="Arial"/>
              <a:ea typeface="Arial"/>
              <a:cs typeface="Arial"/>
              <a:sym typeface="Arial"/>
            </a:endParaRPr>
          </a:p>
          <a:p>
            <a:pPr marL="0" marR="0" lvl="0" indent="0" algn="l" rtl="0">
              <a:lnSpc>
                <a:spcPct val="90000"/>
              </a:lnSpc>
              <a:spcBef>
                <a:spcPts val="1000"/>
              </a:spcBef>
              <a:spcAft>
                <a:spcPts val="0"/>
              </a:spcAft>
              <a:buClr>
                <a:srgbClr val="595959"/>
              </a:buClr>
              <a:buSzPts val="2400"/>
              <a:buFont typeface="Arial"/>
              <a:buNone/>
            </a:pPr>
            <a:r>
              <a:rPr lang="en-US" sz="2400" b="0" i="0" u="none" strike="noStrike" cap="none" dirty="0">
                <a:solidFill>
                  <a:srgbClr val="595959"/>
                </a:solidFill>
                <a:latin typeface="Arial"/>
                <a:ea typeface="Arial"/>
                <a:cs typeface="Arial"/>
                <a:sym typeface="Arial"/>
              </a:rPr>
              <a:t>		</a:t>
            </a:r>
            <a:endParaRPr dirty="0"/>
          </a:p>
          <a:p>
            <a:pPr marL="0" marR="0" lvl="0" indent="0" algn="l" rtl="0">
              <a:lnSpc>
                <a:spcPct val="90000"/>
              </a:lnSpc>
              <a:spcBef>
                <a:spcPts val="1000"/>
              </a:spcBef>
              <a:spcAft>
                <a:spcPts val="0"/>
              </a:spcAft>
              <a:buClr>
                <a:srgbClr val="595959"/>
              </a:buClr>
              <a:buSzPts val="2400"/>
              <a:buFont typeface="Arial"/>
              <a:buNone/>
            </a:pPr>
            <a:r>
              <a:rPr lang="en-US" sz="2400" b="1" i="0" u="none" strike="noStrike" cap="none" dirty="0">
                <a:solidFill>
                  <a:srgbClr val="595959"/>
                </a:solidFill>
                <a:latin typeface="Arial"/>
                <a:ea typeface="Arial"/>
                <a:cs typeface="Arial"/>
                <a:sym typeface="Arial"/>
              </a:rPr>
              <a:t>Independent Constitution &amp; Bylaws Review Committee (</a:t>
            </a:r>
            <a:r>
              <a:rPr lang="en-US" sz="2400" b="1" dirty="0">
                <a:solidFill>
                  <a:srgbClr val="595959"/>
                </a:solidFill>
              </a:rPr>
              <a:t>ICRC)</a:t>
            </a:r>
            <a:endParaRPr sz="2000" b="1" i="1" u="none" strike="noStrike" cap="none" dirty="0">
              <a:solidFill>
                <a:srgbClr val="595959"/>
              </a:solidFill>
              <a:latin typeface="Arial"/>
              <a:ea typeface="Arial"/>
              <a:cs typeface="Arial"/>
              <a:sym typeface="Arial"/>
            </a:endParaRPr>
          </a:p>
          <a:p>
            <a:pPr marL="0" marR="0" lvl="0" indent="0" algn="l" rtl="0">
              <a:lnSpc>
                <a:spcPct val="90000"/>
              </a:lnSpc>
              <a:spcBef>
                <a:spcPts val="1000"/>
              </a:spcBef>
              <a:spcAft>
                <a:spcPts val="0"/>
              </a:spcAft>
              <a:buClr>
                <a:srgbClr val="595959"/>
              </a:buClr>
              <a:buSzPts val="2000"/>
              <a:buFont typeface="Arial"/>
              <a:buNone/>
            </a:pPr>
            <a:r>
              <a:rPr lang="en-US" sz="2000" b="1" i="0" u="none" strike="noStrike" cap="none" dirty="0">
                <a:solidFill>
                  <a:srgbClr val="595959"/>
                </a:solidFill>
                <a:latin typeface="Arial"/>
                <a:ea typeface="Arial"/>
                <a:cs typeface="Arial"/>
                <a:sym typeface="Arial"/>
              </a:rPr>
              <a:t>	</a:t>
            </a:r>
            <a:r>
              <a:rPr lang="en-US" sz="2000" b="0" i="0" u="none" strike="noStrike" cap="none" dirty="0">
                <a:solidFill>
                  <a:srgbClr val="595959"/>
                </a:solidFill>
                <a:latin typeface="Arial"/>
                <a:ea typeface="Arial"/>
                <a:cs typeface="Arial"/>
                <a:sym typeface="Arial"/>
              </a:rPr>
              <a:t>- </a:t>
            </a:r>
            <a:r>
              <a:rPr lang="en-US" sz="1600" b="1" i="1" u="none" strike="noStrike" cap="none" dirty="0">
                <a:solidFill>
                  <a:srgbClr val="595959"/>
                </a:solidFill>
                <a:latin typeface="Arial"/>
                <a:ea typeface="Arial"/>
                <a:cs typeface="Arial"/>
                <a:sym typeface="Arial"/>
              </a:rPr>
              <a:t>A General </a:t>
            </a:r>
            <a:r>
              <a:rPr lang="en-US" sz="1600" b="1" i="1" dirty="0">
                <a:solidFill>
                  <a:srgbClr val="595959"/>
                </a:solidFill>
              </a:rPr>
              <a:t>Body established independent </a:t>
            </a:r>
            <a:r>
              <a:rPr lang="en-US" sz="1600" b="1" i="1" u="none" strike="noStrike" cap="none" dirty="0">
                <a:solidFill>
                  <a:srgbClr val="595959"/>
                </a:solidFill>
                <a:latin typeface="Arial"/>
                <a:ea typeface="Arial"/>
                <a:cs typeface="Arial"/>
                <a:sym typeface="Arial"/>
              </a:rPr>
              <a:t>committee for Transparency and Governance</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143A69B-00EB-316F-F6EE-5A0C206F4595}"/>
              </a:ext>
            </a:extLst>
          </p:cNvPr>
          <p:cNvSpPr>
            <a:spLocks noGrp="1"/>
          </p:cNvSpPr>
          <p:nvPr>
            <p:ph type="sldNum" idx="12"/>
          </p:nvPr>
        </p:nvSpPr>
        <p:spPr>
          <a:xfrm>
            <a:off x="8534400" y="6121252"/>
            <a:ext cx="2743200" cy="365125"/>
          </a:xfrm>
        </p:spPr>
        <p:txBody>
          <a:bodyPr wrap="square" anchor="ctr">
            <a:normAutofit/>
          </a:bodyPr>
          <a:lstStyle/>
          <a:p>
            <a:pPr marL="0" lvl="0" indent="0" rtl="0">
              <a:spcBef>
                <a:spcPts val="0"/>
              </a:spcBef>
              <a:spcAft>
                <a:spcPts val="600"/>
              </a:spcAft>
              <a:buNone/>
            </a:pPr>
            <a:fld id="{00000000-1234-1234-1234-123412341234}" type="slidenum">
              <a:rPr lang="en-US" smtClean="0"/>
              <a:pPr marL="0" lvl="0" indent="0" rtl="0">
                <a:spcBef>
                  <a:spcPts val="0"/>
                </a:spcBef>
                <a:spcAft>
                  <a:spcPts val="600"/>
                </a:spcAft>
                <a:buNone/>
              </a:pPr>
              <a:t>2</a:t>
            </a:fld>
            <a:endParaRPr lang="en-US"/>
          </a:p>
        </p:txBody>
      </p:sp>
      <p:sp>
        <p:nvSpPr>
          <p:cNvPr id="8" name="Text Placeholder 2">
            <a:extLst>
              <a:ext uri="{FF2B5EF4-FFF2-40B4-BE49-F238E27FC236}">
                <a16:creationId xmlns:a16="http://schemas.microsoft.com/office/drawing/2014/main" id="{94E3AFDA-9530-B1AE-DD04-3A4DD9BC309D}"/>
              </a:ext>
            </a:extLst>
          </p:cNvPr>
          <p:cNvSpPr txBox="1">
            <a:spLocks/>
          </p:cNvSpPr>
          <p:nvPr/>
        </p:nvSpPr>
        <p:spPr>
          <a:xfrm>
            <a:off x="379452" y="1168756"/>
            <a:ext cx="4802735" cy="2305000"/>
          </a:xfrm>
          <a:prstGeom prst="rect">
            <a:avLst/>
          </a:prstGeom>
          <a:noFill/>
          <a:ln>
            <a:noFill/>
          </a:ln>
        </p:spPr>
        <p:txBody>
          <a:bodyPr spcFirstLastPara="1" wrap="square" lIns="91425" tIns="45700" rIns="91425" bIns="45700" anchor="t" anchorCtr="0">
            <a:normAutofit fontScale="47500" lnSpcReduction="20000"/>
          </a:bodyPr>
          <a:lstStyle>
            <a:defPPr marR="0" lvl="0" algn="l" rtl="0">
              <a:lnSpc>
                <a:spcPct val="100000"/>
              </a:lnSpc>
              <a:spcBef>
                <a:spcPts val="0"/>
              </a:spcBef>
              <a:spcAft>
                <a:spcPts val="0"/>
              </a:spcAft>
            </a:defPPr>
            <a:lvl1pPr marL="457200" marR="0" lvl="0" indent="-228600" algn="l" rtl="0">
              <a:lnSpc>
                <a:spcPct val="125000"/>
              </a:lnSpc>
              <a:spcBef>
                <a:spcPts val="0"/>
              </a:spcBef>
              <a:spcAft>
                <a:spcPts val="0"/>
              </a:spcAft>
              <a:buClr>
                <a:srgbClr val="595959"/>
              </a:buClr>
              <a:buSzPts val="1800"/>
              <a:buFont typeface="Arial"/>
              <a:buNone/>
              <a:defRPr sz="1800" b="0" i="0" u="none" strike="noStrike" cap="none">
                <a:solidFill>
                  <a:srgbClr val="595959"/>
                </a:solidFill>
                <a:latin typeface="Arial"/>
                <a:ea typeface="Arial"/>
                <a:cs typeface="Arial"/>
                <a:sym typeface="Arial"/>
              </a:defRPr>
            </a:lvl1pPr>
            <a:lvl2pPr marL="914400" marR="0" lvl="1" indent="-228600" algn="l" rtl="0">
              <a:lnSpc>
                <a:spcPct val="125000"/>
              </a:lnSpc>
              <a:spcBef>
                <a:spcPts val="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2pPr>
            <a:lvl3pPr marL="1371600" marR="0" lvl="2" indent="-228600" algn="l" rtl="0">
              <a:lnSpc>
                <a:spcPct val="125000"/>
              </a:lnSpc>
              <a:spcBef>
                <a:spcPts val="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3pPr>
            <a:lvl4pPr marL="1828800" marR="0" lvl="3" indent="-228600" algn="l" rtl="0">
              <a:lnSpc>
                <a:spcPct val="125000"/>
              </a:lnSpc>
              <a:spcBef>
                <a:spcPts val="0"/>
              </a:spcBef>
              <a:spcAft>
                <a:spcPts val="0"/>
              </a:spcAft>
              <a:buClr>
                <a:srgbClr val="595959"/>
              </a:buClr>
              <a:buSzPts val="1200"/>
              <a:buFont typeface="Arial"/>
              <a:buNone/>
              <a:defRPr sz="1200" b="0" i="0" u="none" strike="noStrike" cap="none">
                <a:solidFill>
                  <a:srgbClr val="595959"/>
                </a:solidFill>
                <a:latin typeface="Arial"/>
                <a:ea typeface="Arial"/>
                <a:cs typeface="Arial"/>
                <a:sym typeface="Arial"/>
              </a:defRPr>
            </a:lvl4pPr>
            <a:lvl5pPr marL="2286000" marR="0" lvl="4" indent="-228600" algn="l" rtl="0">
              <a:lnSpc>
                <a:spcPct val="125000"/>
              </a:lnSpc>
              <a:spcBef>
                <a:spcPts val="0"/>
              </a:spcBef>
              <a:spcAft>
                <a:spcPts val="0"/>
              </a:spcAft>
              <a:buClr>
                <a:srgbClr val="595959"/>
              </a:buClr>
              <a:buSzPts val="1200"/>
              <a:buFont typeface="Arial"/>
              <a:buNone/>
              <a:defRPr sz="1200" b="0" i="0" u="none" strike="noStrike" cap="none">
                <a:solidFill>
                  <a:srgbClr val="595959"/>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sz="3400" b="1" dirty="0"/>
              <a:t>Purpose of ICRC</a:t>
            </a:r>
          </a:p>
          <a:p>
            <a:pPr marL="0" lvl="0" indent="0"/>
            <a:endParaRPr lang="en-US" dirty="0"/>
          </a:p>
          <a:p>
            <a:pPr marL="0" lvl="0" indent="0"/>
            <a:r>
              <a:rPr lang="en-US" sz="2900" dirty="0"/>
              <a:t>1. Review the existing Constitution &amp; Bylaws</a:t>
            </a:r>
          </a:p>
          <a:p>
            <a:pPr marL="0" lvl="0" indent="0"/>
            <a:endParaRPr lang="en-US" sz="2900" dirty="0"/>
          </a:p>
          <a:p>
            <a:pPr marL="0" lvl="0" indent="0"/>
            <a:r>
              <a:rPr lang="en-US" sz="2900" dirty="0"/>
              <a:t>2. Identify gaps, ambiguities, and inconsistencies</a:t>
            </a:r>
          </a:p>
          <a:p>
            <a:pPr marL="0" lvl="0" indent="0"/>
            <a:endParaRPr lang="en-US" sz="2900" dirty="0"/>
          </a:p>
          <a:p>
            <a:pPr marL="0" lvl="0" indent="0"/>
            <a:r>
              <a:rPr lang="en-US" sz="2900" dirty="0"/>
              <a:t>3. Assess alignment with Georgia nonprofit law and best practices</a:t>
            </a:r>
          </a:p>
          <a:p>
            <a:pPr marL="0" lvl="0" indent="0"/>
            <a:endParaRPr lang="en-US" sz="2900" dirty="0"/>
          </a:p>
          <a:p>
            <a:pPr marL="0" lvl="0" indent="0"/>
            <a:r>
              <a:rPr lang="en-US" sz="2900" dirty="0"/>
              <a:t>4. Recommend </a:t>
            </a:r>
            <a:r>
              <a:rPr lang="en-US" sz="2900" dirty="0">
                <a:solidFill>
                  <a:schemeClr val="dk1"/>
                </a:solidFill>
              </a:rPr>
              <a:t>updates for General Body consideration. </a:t>
            </a:r>
            <a:endParaRPr lang="en-US" sz="2900" dirty="0"/>
          </a:p>
          <a:p>
            <a:endParaRPr lang="en-US" dirty="0"/>
          </a:p>
        </p:txBody>
      </p:sp>
      <p:pic>
        <p:nvPicPr>
          <p:cNvPr id="3" name="Picture 2">
            <a:extLst>
              <a:ext uri="{FF2B5EF4-FFF2-40B4-BE49-F238E27FC236}">
                <a16:creationId xmlns:a16="http://schemas.microsoft.com/office/drawing/2014/main" id="{6333651C-DDB2-149B-6BE1-391F66C7C496}"/>
              </a:ext>
            </a:extLst>
          </p:cNvPr>
          <p:cNvPicPr>
            <a:picLocks noChangeAspect="1"/>
          </p:cNvPicPr>
          <p:nvPr/>
        </p:nvPicPr>
        <p:blipFill>
          <a:blip r:embed="rId2"/>
          <a:stretch>
            <a:fillRect/>
          </a:stretch>
        </p:blipFill>
        <p:spPr>
          <a:xfrm>
            <a:off x="5526431" y="764765"/>
            <a:ext cx="6304236" cy="3441472"/>
          </a:xfrm>
          <a:prstGeom prst="rect">
            <a:avLst/>
          </a:prstGeom>
        </p:spPr>
      </p:pic>
      <p:sp>
        <p:nvSpPr>
          <p:cNvPr id="11" name="Google Shape;157;p22">
            <a:extLst>
              <a:ext uri="{FF2B5EF4-FFF2-40B4-BE49-F238E27FC236}">
                <a16:creationId xmlns:a16="http://schemas.microsoft.com/office/drawing/2014/main" id="{D616220F-3EEC-418E-1B2B-2D9A39676F1D}"/>
              </a:ext>
            </a:extLst>
          </p:cNvPr>
          <p:cNvSpPr txBox="1"/>
          <p:nvPr/>
        </p:nvSpPr>
        <p:spPr>
          <a:xfrm>
            <a:off x="452810" y="4278429"/>
            <a:ext cx="11046237" cy="24314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dirty="0">
                <a:solidFill>
                  <a:srgbClr val="595959"/>
                </a:solidFill>
              </a:rPr>
              <a:t>Resources </a:t>
            </a:r>
            <a:br>
              <a:rPr lang="en-US" sz="1600" b="1" dirty="0">
                <a:solidFill>
                  <a:schemeClr val="dk1"/>
                </a:solidFill>
                <a:latin typeface="Arial"/>
                <a:ea typeface="Arial"/>
                <a:cs typeface="Arial"/>
                <a:sym typeface="Arial"/>
              </a:rPr>
            </a:br>
            <a:br>
              <a:rPr lang="en-US" sz="1600" b="1" dirty="0">
                <a:solidFill>
                  <a:schemeClr val="dk1"/>
                </a:solidFill>
                <a:latin typeface="Arial"/>
                <a:ea typeface="Arial"/>
                <a:cs typeface="Arial"/>
                <a:sym typeface="Arial"/>
              </a:rPr>
            </a:br>
            <a:r>
              <a:rPr lang="en-US" sz="1600" b="1" u="sng" dirty="0">
                <a:solidFill>
                  <a:schemeClr val="hlink"/>
                </a:solidFill>
                <a:latin typeface="Arial"/>
                <a:ea typeface="Arial"/>
                <a:cs typeface="Arial"/>
                <a:sym typeface="Arial"/>
                <a:hlinkClick r:id="rId3"/>
              </a:rPr>
              <a:t>https://gamaatl.org/wp-content/uploads/2015/01/Gama-Constitution.pdf</a:t>
            </a:r>
            <a:r>
              <a:rPr lang="en-US" sz="1600" b="1" dirty="0">
                <a:solidFill>
                  <a:schemeClr val="dk1"/>
                </a:solidFill>
                <a:latin typeface="Arial"/>
                <a:ea typeface="Arial"/>
                <a:cs typeface="Arial"/>
                <a:sym typeface="Arial"/>
              </a:rPr>
              <a:t>  (GAMA Constitution) </a:t>
            </a:r>
            <a:endParaRPr lang="en-US" dirty="0"/>
          </a:p>
          <a:p>
            <a:pPr marL="0" marR="0" lvl="0" indent="0" algn="l" rtl="0">
              <a:spcBef>
                <a:spcPts val="0"/>
              </a:spcBef>
              <a:spcAft>
                <a:spcPts val="0"/>
              </a:spcAft>
              <a:buNone/>
            </a:pPr>
            <a:endParaRPr lang="en-US" sz="1600" b="1" dirty="0">
              <a:solidFill>
                <a:schemeClr val="dk1"/>
              </a:solidFill>
              <a:latin typeface="Arial"/>
              <a:ea typeface="Arial"/>
              <a:cs typeface="Arial"/>
              <a:sym typeface="Arial"/>
            </a:endParaRPr>
          </a:p>
          <a:p>
            <a:pPr marL="0" marR="0" lvl="0" indent="0" algn="l" rtl="0">
              <a:spcBef>
                <a:spcPts val="0"/>
              </a:spcBef>
              <a:spcAft>
                <a:spcPts val="0"/>
              </a:spcAft>
              <a:buNone/>
            </a:pPr>
            <a:endParaRPr lang="en-US" sz="1600" b="1" dirty="0">
              <a:solidFill>
                <a:schemeClr val="dk1"/>
              </a:solidFill>
              <a:latin typeface="Arial"/>
              <a:ea typeface="Arial"/>
              <a:cs typeface="Arial"/>
              <a:sym typeface="Arial"/>
            </a:endParaRPr>
          </a:p>
          <a:p>
            <a:pPr marL="0" marR="0" lvl="0" indent="0" algn="l" rtl="0">
              <a:spcBef>
                <a:spcPts val="0"/>
              </a:spcBef>
              <a:spcAft>
                <a:spcPts val="0"/>
              </a:spcAft>
              <a:buNone/>
            </a:pPr>
            <a:r>
              <a:rPr lang="en-US" sz="1400" b="1" u="sng" dirty="0">
                <a:solidFill>
                  <a:schemeClr val="hlink"/>
                </a:solidFill>
                <a:latin typeface="Arial"/>
                <a:ea typeface="Arial"/>
                <a:cs typeface="Arial"/>
                <a:sym typeface="Arial"/>
                <a:hlinkClick r:id="rId4"/>
              </a:rPr>
              <a:t>https://law.justia.com/codes/georgia/title-14/chapter-3/article-16/part-1/section-14-3-1602/</a:t>
            </a:r>
            <a:r>
              <a:rPr lang="en-US" sz="1400" b="1" dirty="0">
                <a:solidFill>
                  <a:schemeClr val="dk1"/>
                </a:solidFill>
                <a:latin typeface="Arial"/>
                <a:ea typeface="Arial"/>
                <a:cs typeface="Arial"/>
                <a:sym typeface="Arial"/>
              </a:rPr>
              <a:t> (</a:t>
            </a:r>
            <a:r>
              <a:rPr lang="en-US" sz="1600" b="1" dirty="0" err="1">
                <a:solidFill>
                  <a:schemeClr val="dk1"/>
                </a:solidFill>
                <a:latin typeface="Arial"/>
                <a:ea typeface="Arial"/>
                <a:cs typeface="Arial"/>
                <a:sym typeface="Arial"/>
              </a:rPr>
              <a:t>Justia</a:t>
            </a:r>
            <a:r>
              <a:rPr lang="en-US" sz="1600" b="1" dirty="0">
                <a:solidFill>
                  <a:schemeClr val="dk1"/>
                </a:solidFill>
                <a:latin typeface="Arial"/>
                <a:ea typeface="Arial"/>
                <a:cs typeface="Arial"/>
                <a:sym typeface="Arial"/>
              </a:rPr>
              <a:t> US Law)</a:t>
            </a:r>
            <a:endParaRPr lang="en-US" dirty="0"/>
          </a:p>
          <a:p>
            <a:pPr marL="0" marR="0" lvl="0" indent="0" algn="l" rtl="0">
              <a:spcBef>
                <a:spcPts val="0"/>
              </a:spcBef>
              <a:spcAft>
                <a:spcPts val="0"/>
              </a:spcAft>
              <a:buNone/>
            </a:pPr>
            <a:endParaRPr lang="en-US" sz="1400" b="1" dirty="0">
              <a:solidFill>
                <a:schemeClr val="dk1"/>
              </a:solidFill>
              <a:latin typeface="Arial"/>
              <a:ea typeface="Arial"/>
              <a:cs typeface="Arial"/>
              <a:sym typeface="Arial"/>
            </a:endParaRPr>
          </a:p>
          <a:p>
            <a:pPr marL="0" marR="0" lvl="0" indent="0" algn="l" rtl="0">
              <a:spcBef>
                <a:spcPts val="0"/>
              </a:spcBef>
              <a:spcAft>
                <a:spcPts val="0"/>
              </a:spcAft>
              <a:buNone/>
            </a:pPr>
            <a:endParaRPr lang="en-US" sz="1400" b="1" dirty="0">
              <a:solidFill>
                <a:schemeClr val="dk1"/>
              </a:solidFill>
              <a:latin typeface="Arial"/>
              <a:ea typeface="Arial"/>
              <a:cs typeface="Arial"/>
              <a:sym typeface="Arial"/>
            </a:endParaRPr>
          </a:p>
          <a:p>
            <a:pPr marL="0" marR="0" lvl="0" indent="0" algn="l" rtl="0">
              <a:spcBef>
                <a:spcPts val="0"/>
              </a:spcBef>
              <a:spcAft>
                <a:spcPts val="0"/>
              </a:spcAft>
              <a:buNone/>
            </a:pPr>
            <a:r>
              <a:rPr lang="en-US" sz="1400" b="1" u="sng" dirty="0">
                <a:solidFill>
                  <a:schemeClr val="hlink"/>
                </a:solidFill>
                <a:latin typeface="Arial"/>
                <a:ea typeface="Arial"/>
                <a:cs typeface="Arial"/>
                <a:sym typeface="Arial"/>
                <a:hlinkClick r:id="rId5"/>
              </a:rPr>
              <a:t>https://pbpatl.org/learning-center/</a:t>
            </a:r>
            <a:r>
              <a:rPr lang="en-US" sz="1400" b="1" dirty="0">
                <a:solidFill>
                  <a:schemeClr val="dk1"/>
                </a:solidFill>
                <a:latin typeface="Arial"/>
                <a:ea typeface="Arial"/>
                <a:cs typeface="Arial"/>
                <a:sym typeface="Arial"/>
              </a:rPr>
              <a:t> (Learning center link from </a:t>
            </a:r>
            <a:r>
              <a:rPr lang="en-US" sz="1400" b="1" dirty="0" err="1">
                <a:solidFill>
                  <a:schemeClr val="dk1"/>
                </a:solidFill>
                <a:latin typeface="Arial"/>
                <a:ea typeface="Arial"/>
                <a:cs typeface="Arial"/>
                <a:sym typeface="Arial"/>
              </a:rPr>
              <a:t>Probono</a:t>
            </a:r>
            <a:r>
              <a:rPr lang="en-US" sz="1400" b="1" dirty="0">
                <a:solidFill>
                  <a:schemeClr val="dk1"/>
                </a:solidFill>
                <a:latin typeface="Arial"/>
                <a:ea typeface="Arial"/>
                <a:cs typeface="Arial"/>
                <a:sym typeface="Arial"/>
              </a:rPr>
              <a:t> Practice of Atlanta )</a:t>
            </a:r>
            <a:endParaRPr lang="en-US" dirty="0"/>
          </a:p>
          <a:p>
            <a:pPr marL="0" marR="0" lvl="0" indent="0" algn="l" rtl="0">
              <a:spcBef>
                <a:spcPts val="0"/>
              </a:spcBef>
              <a:spcAft>
                <a:spcPts val="0"/>
              </a:spcAft>
              <a:buNone/>
            </a:pPr>
            <a:endParaRPr sz="1400" b="1"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22978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a:extLst>
            <a:ext uri="{FF2B5EF4-FFF2-40B4-BE49-F238E27FC236}">
              <a16:creationId xmlns:a16="http://schemas.microsoft.com/office/drawing/2014/main" id="{FCC43250-4978-2FAC-BFA1-2B96C1277407}"/>
            </a:ext>
          </a:extLst>
        </p:cNvPr>
        <p:cNvGrpSpPr/>
        <p:nvPr/>
      </p:nvGrpSpPr>
      <p:grpSpPr>
        <a:xfrm>
          <a:off x="0" y="0"/>
          <a:ext cx="0" cy="0"/>
          <a:chOff x="0" y="0"/>
          <a:chExt cx="0" cy="0"/>
        </a:xfrm>
      </p:grpSpPr>
      <p:sp>
        <p:nvSpPr>
          <p:cNvPr id="119" name="Google Shape;119;p17">
            <a:extLst>
              <a:ext uri="{FF2B5EF4-FFF2-40B4-BE49-F238E27FC236}">
                <a16:creationId xmlns:a16="http://schemas.microsoft.com/office/drawing/2014/main" id="{B8CF7F70-BEC4-3CF4-505D-86C897F18BE3}"/>
              </a:ext>
            </a:extLst>
          </p:cNvPr>
          <p:cNvSpPr txBox="1">
            <a:spLocks noGrp="1"/>
          </p:cNvSpPr>
          <p:nvPr>
            <p:ph type="title"/>
          </p:nvPr>
        </p:nvSpPr>
        <p:spPr>
          <a:xfrm>
            <a:off x="489473" y="-177499"/>
            <a:ext cx="5421858" cy="3448427"/>
          </a:xfrm>
          <a:prstGeom prst="rect">
            <a:avLst/>
          </a:prstGeom>
          <a:noFill/>
          <a:ln>
            <a:noFill/>
          </a:ln>
        </p:spPr>
        <p:txBody>
          <a:bodyPr spcFirstLastPara="1" wrap="square" lIns="91425" tIns="45700" rIns="914400" bIns="45700" anchor="b" anchorCtr="0">
            <a:normAutofit fontScale="90000"/>
          </a:bodyPr>
          <a:lstStyle/>
          <a:p>
            <a:r>
              <a:rPr lang="en-US" sz="1600" b="1" dirty="0">
                <a:latin typeface="Arial"/>
                <a:ea typeface="Arial"/>
                <a:cs typeface="Arial"/>
                <a:sym typeface="Arial"/>
              </a:rPr>
              <a:t> </a:t>
            </a:r>
            <a:br>
              <a:rPr lang="en-US" sz="1600" b="1" dirty="0">
                <a:latin typeface="Arial"/>
                <a:ea typeface="Arial"/>
                <a:cs typeface="Arial"/>
                <a:sym typeface="Arial"/>
              </a:rPr>
            </a:br>
            <a:br>
              <a:rPr lang="en-US" sz="1800" b="1" dirty="0">
                <a:latin typeface="Arial"/>
                <a:ea typeface="Arial"/>
                <a:cs typeface="Arial"/>
                <a:sym typeface="Arial"/>
              </a:rPr>
            </a:br>
            <a:r>
              <a:rPr lang="en-US" sz="1800" b="1" dirty="0">
                <a:solidFill>
                  <a:schemeClr val="dk1"/>
                </a:solidFill>
                <a:latin typeface="Arial"/>
                <a:cs typeface="Arial"/>
                <a:sym typeface="Arial"/>
              </a:rPr>
              <a:t>Authority and Mandate </a:t>
            </a:r>
            <a:br>
              <a:rPr lang="en-US" sz="1800" b="1" dirty="0">
                <a:solidFill>
                  <a:schemeClr val="dk1"/>
                </a:solidFill>
                <a:latin typeface="Arial"/>
                <a:cs typeface="Arial"/>
                <a:sym typeface="Arial"/>
              </a:rPr>
            </a:br>
            <a:br>
              <a:rPr lang="en-US" sz="1600" dirty="0">
                <a:solidFill>
                  <a:schemeClr val="dk1"/>
                </a:solidFill>
                <a:latin typeface="Arial"/>
                <a:cs typeface="Arial"/>
                <a:sym typeface="Arial"/>
              </a:rPr>
            </a:br>
            <a:r>
              <a:rPr lang="en-US" sz="1600" dirty="0">
                <a:solidFill>
                  <a:schemeClr val="dk1"/>
                </a:solidFill>
                <a:latin typeface="Arial"/>
                <a:cs typeface="Arial"/>
                <a:sym typeface="Arial"/>
              </a:rPr>
              <a:t>1. The ICRC has been formed pursuant to the directive of the General Body. </a:t>
            </a:r>
            <a:br>
              <a:rPr lang="en-US" sz="1600" dirty="0">
                <a:solidFill>
                  <a:schemeClr val="dk1"/>
                </a:solidFill>
                <a:latin typeface="Arial"/>
                <a:cs typeface="Arial"/>
                <a:sym typeface="Arial"/>
              </a:rPr>
            </a:br>
            <a:r>
              <a:rPr lang="en-US" sz="1600" dirty="0">
                <a:solidFill>
                  <a:schemeClr val="dk1"/>
                </a:solidFill>
                <a:latin typeface="Arial"/>
                <a:cs typeface="Arial"/>
                <a:sym typeface="Arial"/>
              </a:rPr>
              <a:t>2. The role of the Executive Committee is facilitative, not directive. </a:t>
            </a:r>
            <a:br>
              <a:rPr lang="en-US" sz="1600" dirty="0">
                <a:solidFill>
                  <a:schemeClr val="dk1"/>
                </a:solidFill>
                <a:latin typeface="Arial"/>
                <a:cs typeface="Arial"/>
                <a:sym typeface="Arial"/>
              </a:rPr>
            </a:br>
            <a:r>
              <a:rPr lang="en-US" sz="1600" dirty="0">
                <a:solidFill>
                  <a:schemeClr val="dk1"/>
                </a:solidFill>
                <a:latin typeface="Arial"/>
                <a:cs typeface="Arial"/>
                <a:sym typeface="Arial"/>
              </a:rPr>
              <a:t>3. The ICRC will present its findings and recommendations to the General Body. </a:t>
            </a:r>
            <a:br>
              <a:rPr lang="en-US" sz="1600" dirty="0">
                <a:solidFill>
                  <a:schemeClr val="dk1"/>
                </a:solidFill>
                <a:latin typeface="Arial"/>
                <a:cs typeface="Arial"/>
                <a:sym typeface="Arial"/>
              </a:rPr>
            </a:br>
            <a:r>
              <a:rPr lang="en-US" sz="1600" dirty="0">
                <a:solidFill>
                  <a:schemeClr val="dk1"/>
                </a:solidFill>
                <a:latin typeface="Arial"/>
                <a:cs typeface="Arial"/>
                <a:sym typeface="Arial"/>
              </a:rPr>
              <a:t>4. No unilateral amendments will be made by ICRC. </a:t>
            </a:r>
            <a:br>
              <a:rPr lang="en-US" sz="1600" dirty="0">
                <a:solidFill>
                  <a:schemeClr val="dk1"/>
                </a:solidFill>
                <a:latin typeface="Arial"/>
                <a:cs typeface="Arial"/>
                <a:sym typeface="Arial"/>
              </a:rPr>
            </a:br>
            <a:r>
              <a:rPr lang="en-US" sz="1600" dirty="0">
                <a:solidFill>
                  <a:schemeClr val="dk1"/>
                </a:solidFill>
                <a:latin typeface="Arial"/>
                <a:cs typeface="Arial"/>
                <a:sym typeface="Arial"/>
              </a:rPr>
              <a:t>5. Upon approval by the General Body, the Executive Committee will formally amend the Constitution, and the approved recommendations will be implemented in 2027. </a:t>
            </a:r>
            <a:endParaRPr sz="1600" dirty="0">
              <a:solidFill>
                <a:schemeClr val="dk1"/>
              </a:solidFill>
              <a:latin typeface="Arial"/>
              <a:cs typeface="Arial"/>
              <a:sym typeface="Arial"/>
            </a:endParaRPr>
          </a:p>
        </p:txBody>
      </p:sp>
      <p:sp>
        <p:nvSpPr>
          <p:cNvPr id="3" name="Google Shape;119;p17">
            <a:extLst>
              <a:ext uri="{FF2B5EF4-FFF2-40B4-BE49-F238E27FC236}">
                <a16:creationId xmlns:a16="http://schemas.microsoft.com/office/drawing/2014/main" id="{A2FE4545-DEF7-8C79-1B18-BF36CABFA275}"/>
              </a:ext>
            </a:extLst>
          </p:cNvPr>
          <p:cNvSpPr txBox="1">
            <a:spLocks/>
          </p:cNvSpPr>
          <p:nvPr/>
        </p:nvSpPr>
        <p:spPr>
          <a:xfrm>
            <a:off x="434689" y="3433708"/>
            <a:ext cx="4933377" cy="2670900"/>
          </a:xfrm>
          <a:prstGeom prst="rect">
            <a:avLst/>
          </a:prstGeom>
          <a:noFill/>
          <a:ln>
            <a:noFill/>
          </a:ln>
        </p:spPr>
        <p:txBody>
          <a:bodyPr spcFirstLastPara="1" wrap="square" lIns="91425" tIns="45700" rIns="914400"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3F3F3F"/>
              </a:buClr>
              <a:buSzPts val="4800"/>
              <a:buFont typeface="Bodoni"/>
              <a:buNone/>
              <a:defRPr sz="4800" b="0" i="0" u="none" strike="noStrike" cap="none">
                <a:solidFill>
                  <a:srgbClr val="3F3F3F"/>
                </a:solidFill>
                <a:latin typeface="Bodoni"/>
                <a:ea typeface="Bodoni"/>
                <a:cs typeface="Bodoni"/>
                <a:sym typeface="Bodon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1400" b="1" dirty="0">
                <a:latin typeface="+mn-lt"/>
                <a:ea typeface="Arial"/>
                <a:cs typeface="Arial"/>
                <a:sym typeface="Arial"/>
              </a:rPr>
              <a:t>Scope &amp; Boundaries</a:t>
            </a:r>
            <a:br>
              <a:rPr lang="en-US" sz="1400" b="1" dirty="0">
                <a:latin typeface="+mn-lt"/>
                <a:ea typeface="Arial"/>
                <a:cs typeface="Arial"/>
                <a:sym typeface="Arial"/>
              </a:rPr>
            </a:br>
            <a:br>
              <a:rPr lang="en-US" sz="1400" b="1" dirty="0">
                <a:latin typeface="+mn-lt"/>
                <a:ea typeface="Arial"/>
                <a:cs typeface="Arial"/>
                <a:sym typeface="Arial"/>
              </a:rPr>
            </a:br>
            <a:r>
              <a:rPr lang="en-US" sz="1400" b="1" dirty="0">
                <a:highlight>
                  <a:srgbClr val="00FF00"/>
                </a:highlight>
                <a:latin typeface="+mn-lt"/>
              </a:rPr>
              <a:t>✔️</a:t>
            </a:r>
            <a:r>
              <a:rPr lang="en-US" sz="1400" b="1" dirty="0">
                <a:latin typeface="+mn-lt"/>
              </a:rPr>
              <a:t> In Scope</a:t>
            </a:r>
            <a:br>
              <a:rPr lang="en-US" sz="1400" dirty="0">
                <a:latin typeface="+mn-lt"/>
              </a:rPr>
            </a:br>
            <a:r>
              <a:rPr lang="en-US" sz="1400" dirty="0">
                <a:latin typeface="+mn-lt"/>
              </a:rPr>
              <a:t>Constitution &amp; Bylaws review </a:t>
            </a:r>
            <a:br>
              <a:rPr lang="en-US" sz="1400" dirty="0">
                <a:latin typeface="+mn-lt"/>
              </a:rPr>
            </a:br>
            <a:r>
              <a:rPr lang="en-US" sz="1400" dirty="0">
                <a:latin typeface="+mn-lt"/>
              </a:rPr>
              <a:t>Existing governance structure and roles </a:t>
            </a:r>
            <a:br>
              <a:rPr lang="en-US" sz="1400" dirty="0">
                <a:latin typeface="+mn-lt"/>
              </a:rPr>
            </a:br>
            <a:r>
              <a:rPr lang="en-US" sz="1400" dirty="0">
                <a:latin typeface="+mn-lt"/>
              </a:rPr>
              <a:t>Responsibilities, </a:t>
            </a:r>
            <a:r>
              <a:rPr lang="en-US" sz="1400" dirty="0">
                <a:latin typeface="+mn-lt"/>
                <a:hlinkClick r:id="rId3" action="ppaction://hlinksldjump"/>
              </a:rPr>
              <a:t>checks, and balances </a:t>
            </a:r>
            <a:br>
              <a:rPr lang="en-US" sz="1400" dirty="0">
                <a:latin typeface="+mn-lt"/>
                <a:hlinkClick r:id="rId3" action="ppaction://hlinksldjump"/>
              </a:rPr>
            </a:br>
            <a:r>
              <a:rPr lang="en-US" sz="1400" dirty="0">
                <a:latin typeface="+mn-lt"/>
              </a:rPr>
              <a:t>Compliance and best practices</a:t>
            </a:r>
            <a:br>
              <a:rPr lang="en-US" sz="1400" dirty="0">
                <a:latin typeface="+mn-lt"/>
              </a:rPr>
            </a:br>
            <a:br>
              <a:rPr lang="en-US" sz="1400" dirty="0">
                <a:latin typeface="+mn-lt"/>
              </a:rPr>
            </a:br>
            <a:r>
              <a:rPr lang="en-US" sz="1400" dirty="0">
                <a:highlight>
                  <a:srgbClr val="FF0000"/>
                </a:highlight>
              </a:rPr>
              <a:t>🚫 </a:t>
            </a:r>
            <a:r>
              <a:rPr lang="en-US" sz="1400" b="1" dirty="0">
                <a:latin typeface="+mn-lt"/>
              </a:rPr>
              <a:t>Out of Scope</a:t>
            </a:r>
            <a:br>
              <a:rPr lang="en-US" sz="1400" dirty="0">
                <a:latin typeface="+mn-lt"/>
              </a:rPr>
            </a:br>
            <a:r>
              <a:rPr lang="en-US" sz="1400" dirty="0">
                <a:latin typeface="+mn-lt"/>
              </a:rPr>
              <a:t>Implementing amendments </a:t>
            </a:r>
            <a:br>
              <a:rPr lang="en-US" sz="1400" dirty="0">
                <a:latin typeface="+mn-lt"/>
              </a:rPr>
            </a:br>
            <a:r>
              <a:rPr lang="en-US" sz="1400" dirty="0">
                <a:latin typeface="+mn-lt"/>
                <a:hlinkClick r:id="rId3" action="ppaction://hlinksldjump"/>
              </a:rPr>
              <a:t>Retroactive</a:t>
            </a:r>
            <a:r>
              <a:rPr lang="en-US" sz="1400" dirty="0">
                <a:latin typeface="+mn-lt"/>
              </a:rPr>
              <a:t> decisions </a:t>
            </a:r>
            <a:br>
              <a:rPr lang="en-US" sz="1400" dirty="0">
                <a:latin typeface="+mn-lt"/>
              </a:rPr>
            </a:br>
            <a:r>
              <a:rPr lang="en-US" sz="1400" dirty="0">
                <a:latin typeface="+mn-lt"/>
              </a:rPr>
              <a:t>Day-to-day operations</a:t>
            </a:r>
            <a:br>
              <a:rPr lang="en-US" sz="1400" dirty="0">
                <a:latin typeface="+mn-lt"/>
              </a:rPr>
            </a:br>
            <a:endParaRPr lang="en-US" sz="1400" dirty="0">
              <a:latin typeface="+mn-lt"/>
              <a:ea typeface="Arial"/>
              <a:cs typeface="Arial"/>
              <a:sym typeface="Arial"/>
            </a:endParaRPr>
          </a:p>
        </p:txBody>
      </p:sp>
      <p:sp>
        <p:nvSpPr>
          <p:cNvPr id="4" name="Title 1">
            <a:extLst>
              <a:ext uri="{FF2B5EF4-FFF2-40B4-BE49-F238E27FC236}">
                <a16:creationId xmlns:a16="http://schemas.microsoft.com/office/drawing/2014/main" id="{2D4555DD-B8A4-5013-2388-FF47BD47CD39}"/>
              </a:ext>
            </a:extLst>
          </p:cNvPr>
          <p:cNvSpPr txBox="1">
            <a:spLocks/>
          </p:cNvSpPr>
          <p:nvPr/>
        </p:nvSpPr>
        <p:spPr>
          <a:xfrm>
            <a:off x="5742633" y="1582618"/>
            <a:ext cx="5959893" cy="3807839"/>
          </a:xfrm>
          <a:prstGeom prst="rect">
            <a:avLst/>
          </a:prstGeom>
          <a:noFill/>
          <a:ln>
            <a:noFill/>
          </a:ln>
        </p:spPr>
        <p:txBody>
          <a:bodyPr spcFirstLastPara="1" wrap="square" lIns="91425" tIns="45700" rIns="914400"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3F3F3F"/>
              </a:buClr>
              <a:buSzPts val="4800"/>
              <a:buFont typeface="Bodoni"/>
              <a:buNone/>
              <a:defRPr sz="4800" b="0" i="0" u="none" strike="noStrike" cap="none">
                <a:solidFill>
                  <a:srgbClr val="3F3F3F"/>
                </a:solidFill>
                <a:latin typeface="Bodoni"/>
                <a:ea typeface="Bodoni"/>
                <a:cs typeface="Bodoni"/>
                <a:sym typeface="Bodon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1600" b="1" dirty="0">
                <a:latin typeface="+mn-lt"/>
              </a:rPr>
              <a:t>ICRC Guidelines </a:t>
            </a:r>
          </a:p>
          <a:p>
            <a:endParaRPr lang="en-US" sz="1400" b="1" dirty="0">
              <a:latin typeface="+mn-lt"/>
            </a:endParaRPr>
          </a:p>
          <a:p>
            <a:r>
              <a:rPr lang="en-US" sz="1400" b="1" dirty="0">
                <a:latin typeface="+mn-lt"/>
              </a:rPr>
              <a:t>👥 Roles &amp; Responsibilities</a:t>
            </a:r>
            <a:br>
              <a:rPr lang="en-US" sz="1400" b="1" dirty="0">
                <a:latin typeface="+mn-lt"/>
              </a:rPr>
            </a:br>
            <a:r>
              <a:rPr lang="en-US" sz="1400" dirty="0">
                <a:latin typeface="+mn-lt"/>
              </a:rPr>
              <a:t>The ICRC members will </a:t>
            </a:r>
            <a:r>
              <a:rPr lang="en-US" sz="1400" b="1" dirty="0">
                <a:latin typeface="+mn-lt"/>
              </a:rPr>
              <a:t>select an Officer and a Secretary</a:t>
            </a:r>
            <a:r>
              <a:rPr lang="en-US" sz="1400" dirty="0">
                <a:latin typeface="+mn-lt"/>
              </a:rPr>
              <a:t> from within the team </a:t>
            </a:r>
            <a:br>
              <a:rPr lang="en-US" sz="1400" dirty="0">
                <a:latin typeface="+mn-lt"/>
              </a:rPr>
            </a:br>
            <a:br>
              <a:rPr lang="en-US" sz="1400" dirty="0">
                <a:latin typeface="+mn-lt"/>
              </a:rPr>
            </a:br>
            <a:r>
              <a:rPr lang="en-US" sz="1400" b="1" dirty="0">
                <a:latin typeface="+mn-lt"/>
              </a:rPr>
              <a:t>⚖️ Decision-Making Process</a:t>
            </a:r>
            <a:br>
              <a:rPr lang="en-US" sz="1400" b="1" dirty="0">
                <a:latin typeface="+mn-lt"/>
              </a:rPr>
            </a:br>
            <a:r>
              <a:rPr lang="en-US" sz="1400" b="1" dirty="0">
                <a:latin typeface="+mn-lt"/>
              </a:rPr>
              <a:t>- </a:t>
            </a:r>
            <a:r>
              <a:rPr lang="en-US" sz="1400" dirty="0">
                <a:latin typeface="+mn-lt"/>
              </a:rPr>
              <a:t>All recommendations will be </a:t>
            </a:r>
            <a:r>
              <a:rPr lang="en-US" sz="1400" b="1" dirty="0">
                <a:latin typeface="+mn-lt"/>
              </a:rPr>
              <a:t>collectively discussed</a:t>
            </a:r>
            <a:r>
              <a:rPr lang="en-US" sz="1400" dirty="0">
                <a:latin typeface="+mn-lt"/>
              </a:rPr>
              <a:t> </a:t>
            </a:r>
            <a:br>
              <a:rPr lang="en-US" sz="1400" dirty="0">
                <a:latin typeface="+mn-lt"/>
              </a:rPr>
            </a:br>
            <a:r>
              <a:rPr lang="en-US" sz="1400" dirty="0">
                <a:latin typeface="+mn-lt"/>
              </a:rPr>
              <a:t>- Multiple options will be considered </a:t>
            </a:r>
            <a:br>
              <a:rPr lang="en-US" sz="1400" dirty="0">
                <a:latin typeface="+mn-lt"/>
              </a:rPr>
            </a:br>
            <a:r>
              <a:rPr lang="en-US" sz="1400" dirty="0">
                <a:latin typeface="+mn-lt"/>
              </a:rPr>
              <a:t>- Decisions will be made with </a:t>
            </a:r>
            <a:r>
              <a:rPr lang="en-US" sz="1400" b="1" dirty="0">
                <a:latin typeface="+mn-lt"/>
              </a:rPr>
              <a:t>quorum achieved</a:t>
            </a:r>
            <a:br>
              <a:rPr lang="en-US" sz="1400" dirty="0">
                <a:latin typeface="+mn-lt"/>
              </a:rPr>
            </a:br>
            <a:br>
              <a:rPr lang="en-US" sz="1400" dirty="0">
                <a:latin typeface="+mn-lt"/>
              </a:rPr>
            </a:br>
            <a:br>
              <a:rPr lang="en-US" sz="1400" dirty="0">
                <a:latin typeface="+mn-lt"/>
              </a:rPr>
            </a:br>
            <a:r>
              <a:rPr lang="en-US" sz="1400" b="1" dirty="0">
                <a:latin typeface="+mn-lt"/>
              </a:rPr>
              <a:t>📝 Documentation &amp; Transparency</a:t>
            </a:r>
            <a:br>
              <a:rPr lang="en-US" sz="1400" b="1" dirty="0">
                <a:latin typeface="+mn-lt"/>
              </a:rPr>
            </a:br>
            <a:r>
              <a:rPr lang="en-US" sz="1400" b="1" dirty="0">
                <a:latin typeface="+mn-lt"/>
              </a:rPr>
              <a:t>- </a:t>
            </a:r>
            <a:r>
              <a:rPr lang="en-US" sz="1400" dirty="0">
                <a:latin typeface="+mn-lt"/>
              </a:rPr>
              <a:t>All meetings will be </a:t>
            </a:r>
            <a:r>
              <a:rPr lang="en-US" sz="1400" b="1" dirty="0">
                <a:latin typeface="+mn-lt"/>
              </a:rPr>
              <a:t>documented and maintained</a:t>
            </a:r>
            <a:r>
              <a:rPr lang="en-US" sz="1400" dirty="0">
                <a:latin typeface="+mn-lt"/>
              </a:rPr>
              <a:t> for future reference </a:t>
            </a:r>
            <a:br>
              <a:rPr lang="en-US" sz="1400" dirty="0">
                <a:latin typeface="+mn-lt"/>
              </a:rPr>
            </a:br>
            <a:r>
              <a:rPr lang="en-US" sz="1400" dirty="0">
                <a:latin typeface="+mn-lt"/>
              </a:rPr>
              <a:t>- Each recommendation will include a </a:t>
            </a:r>
            <a:r>
              <a:rPr lang="en-US" sz="1400" b="1" dirty="0">
                <a:latin typeface="+mn-lt"/>
              </a:rPr>
              <a:t>clear rationale</a:t>
            </a:r>
            <a:r>
              <a:rPr lang="en-US" sz="1400" dirty="0">
                <a:latin typeface="+mn-lt"/>
              </a:rPr>
              <a:t> </a:t>
            </a:r>
            <a:br>
              <a:rPr lang="en-US" sz="1400" dirty="0">
                <a:latin typeface="+mn-lt"/>
              </a:rPr>
            </a:br>
            <a:br>
              <a:rPr lang="en-US" sz="1400" dirty="0">
                <a:latin typeface="+mn-lt"/>
              </a:rPr>
            </a:br>
            <a:r>
              <a:rPr lang="en-US" sz="1400" b="1" dirty="0">
                <a:latin typeface="+mn-lt"/>
              </a:rPr>
              <a:t>🚫 Conflict of Interest</a:t>
            </a:r>
            <a:br>
              <a:rPr lang="en-US" sz="1400" b="1" dirty="0">
                <a:latin typeface="+mn-lt"/>
              </a:rPr>
            </a:br>
            <a:r>
              <a:rPr lang="en-US" sz="1400" b="1" dirty="0">
                <a:latin typeface="+mn-lt"/>
              </a:rPr>
              <a:t>- </a:t>
            </a:r>
            <a:r>
              <a:rPr lang="en-US" sz="1400" dirty="0">
                <a:latin typeface="+mn-lt"/>
              </a:rPr>
              <a:t>Members must </a:t>
            </a:r>
            <a:r>
              <a:rPr lang="en-US" sz="1400" b="1" dirty="0">
                <a:latin typeface="+mn-lt"/>
              </a:rPr>
              <a:t>recuse themselves from external discussion forums</a:t>
            </a:r>
            <a:r>
              <a:rPr lang="en-US" sz="1400" dirty="0">
                <a:latin typeface="+mn-lt"/>
              </a:rPr>
              <a:t> related to the GAMA Constitution. </a:t>
            </a:r>
            <a:br>
              <a:rPr lang="en-US" sz="1400" dirty="0">
                <a:latin typeface="+mn-lt"/>
              </a:rPr>
            </a:br>
            <a:r>
              <a:rPr lang="en-US" sz="1400" dirty="0">
                <a:latin typeface="+mn-lt"/>
              </a:rPr>
              <a:t>This ensures avoidance of </a:t>
            </a:r>
            <a:r>
              <a:rPr lang="en-US" sz="1400" b="1" dirty="0">
                <a:latin typeface="+mn-lt"/>
              </a:rPr>
              <a:t>actual or perceived conflicts of interest</a:t>
            </a:r>
            <a:r>
              <a:rPr lang="en-US" sz="1400" dirty="0">
                <a:latin typeface="+mn-lt"/>
              </a:rPr>
              <a:t> ensuring integrity, transparency, and accountability throughout the review process</a:t>
            </a:r>
            <a:br>
              <a:rPr lang="en-US" sz="1400" dirty="0">
                <a:latin typeface="+mn-lt"/>
              </a:rPr>
            </a:br>
            <a:endParaRPr lang="en-US" sz="1400" dirty="0">
              <a:latin typeface="+mn-lt"/>
            </a:endParaRPr>
          </a:p>
        </p:txBody>
      </p:sp>
    </p:spTree>
    <p:extLst>
      <p:ext uri="{BB962C8B-B14F-4D97-AF65-F5344CB8AC3E}">
        <p14:creationId xmlns:p14="http://schemas.microsoft.com/office/powerpoint/2010/main" val="2592456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7"/>
          <p:cNvSpPr txBox="1">
            <a:spLocks noGrp="1"/>
          </p:cNvSpPr>
          <p:nvPr>
            <p:ph type="title"/>
          </p:nvPr>
        </p:nvSpPr>
        <p:spPr>
          <a:xfrm>
            <a:off x="613185" y="1027356"/>
            <a:ext cx="10741511" cy="3425952"/>
          </a:xfrm>
          <a:prstGeom prst="rect">
            <a:avLst/>
          </a:prstGeom>
          <a:noFill/>
          <a:ln>
            <a:noFill/>
          </a:ln>
        </p:spPr>
        <p:txBody>
          <a:bodyPr spcFirstLastPara="1" wrap="square" lIns="91425" tIns="45700" rIns="914400" bIns="45700" anchor="b" anchorCtr="0">
            <a:noAutofit/>
          </a:bodyPr>
          <a:lstStyle/>
          <a:p>
            <a:br>
              <a:rPr lang="en-US" sz="1600" dirty="0">
                <a:latin typeface="+mn-lt"/>
                <a:ea typeface="Arial"/>
                <a:cs typeface="Arial"/>
                <a:sym typeface="Arial"/>
              </a:rPr>
            </a:br>
            <a:r>
              <a:rPr lang="en-US" sz="1600" b="1" dirty="0">
                <a:latin typeface="+mn-lt"/>
              </a:rPr>
              <a:t>Checks and balances</a:t>
            </a:r>
            <a:r>
              <a:rPr lang="en-US" sz="1600" dirty="0">
                <a:latin typeface="+mn-lt"/>
              </a:rPr>
              <a:t> are mechanisms that ensure </a:t>
            </a:r>
            <a:r>
              <a:rPr lang="en-US" sz="1600" b="1" dirty="0">
                <a:latin typeface="+mn-lt"/>
              </a:rPr>
              <a:t>no single group or individual has unchecked power</a:t>
            </a:r>
            <a:r>
              <a:rPr lang="en-US" sz="1600" dirty="0">
                <a:latin typeface="+mn-lt"/>
              </a:rPr>
              <a:t>, and that decisions are </a:t>
            </a:r>
            <a:r>
              <a:rPr lang="en-US" sz="1600" b="1" dirty="0">
                <a:latin typeface="+mn-lt"/>
              </a:rPr>
              <a:t>reviewed, monitored, and held accountable</a:t>
            </a:r>
            <a:r>
              <a:rPr lang="en-US" sz="1600" dirty="0">
                <a:latin typeface="+mn-lt"/>
              </a:rPr>
              <a:t>. Systems that ensure fairness,  accountability and shared decision making. </a:t>
            </a:r>
            <a:br>
              <a:rPr lang="en-US" sz="1600" dirty="0">
                <a:latin typeface="+mn-lt"/>
              </a:rPr>
            </a:br>
            <a:br>
              <a:rPr lang="en-US" sz="1600" dirty="0">
                <a:latin typeface="+mn-lt"/>
              </a:rPr>
            </a:br>
            <a:r>
              <a:rPr lang="en-US" sz="1600" b="1" dirty="0">
                <a:latin typeface="+mn-lt"/>
              </a:rPr>
              <a:t>Retroactive decisions are </a:t>
            </a:r>
            <a:r>
              <a:rPr lang="en-US" sz="1600" dirty="0">
                <a:latin typeface="+mn-lt"/>
              </a:rPr>
              <a:t>actions or changes that are applied to past events, decisions, or situations that have already occurred</a:t>
            </a:r>
            <a:r>
              <a:rPr lang="en-US" sz="1600" b="1" dirty="0">
                <a:latin typeface="+mn-lt"/>
              </a:rPr>
              <a:t>.</a:t>
            </a:r>
            <a:br>
              <a:rPr lang="en-US" sz="1600" b="1" dirty="0">
                <a:latin typeface="+mn-lt"/>
              </a:rPr>
            </a:br>
            <a:br>
              <a:rPr lang="en-US" sz="1600" b="1" dirty="0">
                <a:latin typeface="+mn-lt"/>
              </a:rPr>
            </a:br>
            <a:r>
              <a:rPr lang="en-US" sz="1600" b="1" dirty="0">
                <a:latin typeface="+mn-lt"/>
              </a:rPr>
              <a:t>Examples :</a:t>
            </a:r>
            <a:br>
              <a:rPr lang="en-US" sz="1600" b="1" dirty="0">
                <a:latin typeface="+mn-lt"/>
              </a:rPr>
            </a:br>
            <a:r>
              <a:rPr lang="en-US" sz="1600" dirty="0">
                <a:latin typeface="+mn-lt"/>
              </a:rPr>
              <a:t>Re-evaluating or reversing </a:t>
            </a:r>
            <a:r>
              <a:rPr lang="en-US" sz="1600" b="1" dirty="0">
                <a:latin typeface="+mn-lt"/>
              </a:rPr>
              <a:t>past elections or decisions</a:t>
            </a:r>
            <a:r>
              <a:rPr lang="en-US" sz="1600" dirty="0">
                <a:latin typeface="+mn-lt"/>
              </a:rPr>
              <a:t> </a:t>
            </a:r>
            <a:br>
              <a:rPr lang="en-US" sz="1600" dirty="0">
                <a:latin typeface="+mn-lt"/>
              </a:rPr>
            </a:br>
            <a:r>
              <a:rPr lang="en-US" sz="1600" dirty="0">
                <a:latin typeface="+mn-lt"/>
              </a:rPr>
              <a:t>Applying new rules to </a:t>
            </a:r>
            <a:r>
              <a:rPr lang="en-US" sz="1600" b="1" dirty="0">
                <a:latin typeface="+mn-lt"/>
              </a:rPr>
              <a:t>previous actions or completed terms</a:t>
            </a:r>
            <a:r>
              <a:rPr lang="en-US" sz="1600" dirty="0">
                <a:latin typeface="+mn-lt"/>
              </a:rPr>
              <a:t> </a:t>
            </a:r>
            <a:br>
              <a:rPr lang="en-US" sz="1600" dirty="0">
                <a:latin typeface="+mn-lt"/>
              </a:rPr>
            </a:br>
            <a:r>
              <a:rPr lang="en-US" sz="1600" dirty="0">
                <a:latin typeface="+mn-lt"/>
              </a:rPr>
              <a:t>Modifying outcomes of </a:t>
            </a:r>
            <a:r>
              <a:rPr lang="en-US" sz="1600" b="1" dirty="0">
                <a:latin typeface="+mn-lt"/>
              </a:rPr>
              <a:t>past governance decisions</a:t>
            </a:r>
            <a:r>
              <a:rPr lang="en-US" sz="1600" dirty="0">
                <a:latin typeface="+mn-lt"/>
              </a:rPr>
              <a:t> </a:t>
            </a:r>
            <a:br>
              <a:rPr lang="en-US" sz="1400" dirty="0">
                <a:latin typeface="+mn-lt"/>
              </a:rPr>
            </a:br>
            <a:br>
              <a:rPr lang="en-US" sz="1400" b="1" dirty="0">
                <a:latin typeface="+mn-lt"/>
              </a:rPr>
            </a:br>
            <a:r>
              <a:rPr lang="en-US" sz="1600" dirty="0">
                <a:latin typeface="+mn-lt"/>
              </a:rPr>
              <a:t>The ICRC will focus only on </a:t>
            </a:r>
            <a:r>
              <a:rPr lang="en-US" sz="1600" b="1" dirty="0">
                <a:latin typeface="+mn-lt"/>
              </a:rPr>
              <a:t>forward-looking recommendations</a:t>
            </a:r>
            <a:r>
              <a:rPr lang="en-US" sz="1600" dirty="0">
                <a:latin typeface="+mn-lt"/>
              </a:rPr>
              <a:t> for governance</a:t>
            </a:r>
            <a:br>
              <a:rPr lang="en-US" sz="1600" dirty="0">
                <a:latin typeface="+mn-lt"/>
              </a:rPr>
            </a:br>
            <a:br>
              <a:rPr lang="en-US" sz="1600" dirty="0">
                <a:latin typeface="+mn-lt"/>
              </a:rPr>
            </a:br>
            <a:br>
              <a:rPr lang="en-US" sz="1600" dirty="0">
                <a:latin typeface="+mn-lt"/>
              </a:rPr>
            </a:br>
            <a:endParaRPr sz="1600" dirty="0">
              <a:latin typeface="+mn-lt"/>
              <a:ea typeface="Arial"/>
              <a:cs typeface="Arial"/>
              <a:sym typeface="Arial"/>
            </a:endParaRPr>
          </a:p>
        </p:txBody>
      </p:sp>
      <p:sp>
        <p:nvSpPr>
          <p:cNvPr id="2" name="Arrow: Left 1">
            <a:hlinkClick r:id="rId3" action="ppaction://hlinksldjump"/>
            <a:extLst>
              <a:ext uri="{FF2B5EF4-FFF2-40B4-BE49-F238E27FC236}">
                <a16:creationId xmlns:a16="http://schemas.microsoft.com/office/drawing/2014/main" id="{6577C1AB-240D-76D6-67F2-84A32948A611}"/>
              </a:ext>
            </a:extLst>
          </p:cNvPr>
          <p:cNvSpPr/>
          <p:nvPr/>
        </p:nvSpPr>
        <p:spPr>
          <a:xfrm>
            <a:off x="10531736" y="494852"/>
            <a:ext cx="699248" cy="26356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4" name="Google Shape;144;p20"/>
          <p:cNvSpPr txBox="1"/>
          <p:nvPr/>
        </p:nvSpPr>
        <p:spPr>
          <a:xfrm>
            <a:off x="539485" y="467715"/>
            <a:ext cx="4931842" cy="20620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Arial"/>
              <a:buNone/>
            </a:pPr>
            <a:r>
              <a:rPr lang="en-US" sz="1600" b="1" dirty="0">
                <a:solidFill>
                  <a:schemeClr val="dk1"/>
                </a:solidFill>
                <a:latin typeface="Arial"/>
                <a:ea typeface="Arial"/>
                <a:cs typeface="Arial"/>
                <a:sym typeface="Arial"/>
              </a:rPr>
              <a:t>Expert &amp; Advisory Support</a:t>
            </a:r>
            <a:endParaRPr dirty="0"/>
          </a:p>
          <a:p>
            <a:pPr marL="0" marR="0" lvl="0" indent="0" algn="l" rtl="0">
              <a:spcBef>
                <a:spcPts val="0"/>
              </a:spcBef>
              <a:spcAft>
                <a:spcPts val="0"/>
              </a:spcAft>
              <a:buNone/>
            </a:pPr>
            <a:endParaRPr sz="14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dirty="0">
                <a:solidFill>
                  <a:schemeClr val="dk1"/>
                </a:solidFill>
                <a:latin typeface="Arial"/>
                <a:ea typeface="Arial"/>
                <a:cs typeface="Arial"/>
                <a:sym typeface="Arial"/>
              </a:rPr>
              <a:t>External legal or pro bono counsel for compliance guidance. Any fee to be incurred in such case is to be communicated and approved by the General Body</a:t>
            </a:r>
            <a:endParaRPr lang="en-US" sz="1400" dirty="0">
              <a:solidFill>
                <a:srgbClr val="FF9900"/>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endParaRPr lang="en-US" dirty="0">
              <a:solidFill>
                <a:srgbClr val="FF9900"/>
              </a:solidFill>
            </a:endParaRPr>
          </a:p>
          <a:p>
            <a:pPr marL="285750" marR="0" lvl="0" indent="-285750" algn="l" rtl="0">
              <a:spcBef>
                <a:spcPts val="0"/>
              </a:spcBef>
              <a:spcAft>
                <a:spcPts val="0"/>
              </a:spcAft>
              <a:buClr>
                <a:schemeClr val="dk1"/>
              </a:buClr>
              <a:buSzPts val="1400"/>
              <a:buFont typeface="Arial"/>
              <a:buChar char="•"/>
            </a:pPr>
            <a:r>
              <a:rPr lang="en-US" dirty="0">
                <a:solidFill>
                  <a:schemeClr val="dk1"/>
                </a:solidFill>
              </a:rPr>
              <a:t>Board of Trustees as advisory body (if required)</a:t>
            </a:r>
            <a:endParaRPr dirty="0">
              <a:solidFill>
                <a:schemeClr val="dk1"/>
              </a:solidFill>
            </a:endParaRPr>
          </a:p>
          <a:p>
            <a:pPr marL="285750" marR="0" lvl="0" indent="-196850" algn="l" rtl="0">
              <a:spcBef>
                <a:spcPts val="0"/>
              </a:spcBef>
              <a:spcAft>
                <a:spcPts val="0"/>
              </a:spcAft>
              <a:buClr>
                <a:schemeClr val="dk1"/>
              </a:buClr>
              <a:buSzPts val="1400"/>
              <a:buFont typeface="Arial"/>
              <a:buNone/>
            </a:pPr>
            <a:endParaRPr sz="14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dirty="0">
                <a:solidFill>
                  <a:schemeClr val="dk1"/>
                </a:solidFill>
                <a:latin typeface="Arial"/>
                <a:ea typeface="Arial"/>
                <a:cs typeface="Arial"/>
                <a:sym typeface="Arial"/>
              </a:rPr>
              <a:t>Executive Committee support limited to logistics</a:t>
            </a:r>
            <a:endParaRPr sz="1600" b="1" dirty="0">
              <a:solidFill>
                <a:schemeClr val="dk1"/>
              </a:solidFill>
              <a:latin typeface="Arial"/>
              <a:ea typeface="Arial"/>
              <a:cs typeface="Arial"/>
              <a:sym typeface="Arial"/>
            </a:endParaRPr>
          </a:p>
        </p:txBody>
      </p:sp>
      <p:sp>
        <p:nvSpPr>
          <p:cNvPr id="145" name="Google Shape;145;p20"/>
          <p:cNvSpPr txBox="1"/>
          <p:nvPr/>
        </p:nvSpPr>
        <p:spPr>
          <a:xfrm>
            <a:off x="698402" y="3299109"/>
            <a:ext cx="5210030" cy="23082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Arial"/>
              <a:buNone/>
            </a:pPr>
            <a:r>
              <a:rPr lang="en-US" sz="1600" b="1" dirty="0">
                <a:solidFill>
                  <a:schemeClr val="dk1"/>
                </a:solidFill>
                <a:latin typeface="Arial"/>
                <a:ea typeface="Arial"/>
                <a:cs typeface="Arial"/>
                <a:sym typeface="Arial"/>
              </a:rPr>
              <a:t>Transparency &amp; Communication</a:t>
            </a:r>
            <a:endParaRPr dirty="0"/>
          </a:p>
          <a:p>
            <a:pPr marL="0" marR="0" lvl="0" indent="0" algn="l" rtl="0">
              <a:spcBef>
                <a:spcPts val="0"/>
              </a:spcBef>
              <a:spcAft>
                <a:spcPts val="0"/>
              </a:spcAft>
              <a:buClr>
                <a:schemeClr val="dk1"/>
              </a:buClr>
              <a:buSzPts val="1600"/>
              <a:buFont typeface="Arial"/>
              <a:buNone/>
            </a:pPr>
            <a:endParaRPr sz="1600" b="1"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400"/>
            </a:pPr>
            <a:r>
              <a:rPr lang="en-US" dirty="0">
                <a:solidFill>
                  <a:schemeClr val="dk1"/>
                </a:solidFill>
              </a:rPr>
              <a:t>Biweekly updates to Executive Committee and monthly</a:t>
            </a:r>
            <a:r>
              <a:rPr lang="en-US" sz="1400" dirty="0">
                <a:solidFill>
                  <a:schemeClr val="dk1"/>
                </a:solidFill>
                <a:latin typeface="Arial"/>
                <a:ea typeface="Arial"/>
                <a:cs typeface="Arial"/>
                <a:sym typeface="Arial"/>
              </a:rPr>
              <a:t> updates to be provided to the General Body</a:t>
            </a:r>
          </a:p>
          <a:p>
            <a:pPr marR="0" lvl="0" algn="l" rtl="0">
              <a:spcBef>
                <a:spcPts val="0"/>
              </a:spcBef>
              <a:spcAft>
                <a:spcPts val="0"/>
              </a:spcAft>
              <a:buClr>
                <a:schemeClr val="dk1"/>
              </a:buClr>
              <a:buSzPts val="1400"/>
            </a:pPr>
            <a:endParaRPr dirty="0">
              <a:solidFill>
                <a:srgbClr val="FF9900"/>
              </a:solidFill>
            </a:endParaRPr>
          </a:p>
          <a:p>
            <a:pPr marL="0" marR="0" lvl="0" indent="0" algn="l" rtl="0">
              <a:spcBef>
                <a:spcPts val="0"/>
              </a:spcBef>
              <a:spcAft>
                <a:spcPts val="0"/>
              </a:spcAft>
              <a:buClr>
                <a:schemeClr val="dk1"/>
              </a:buClr>
              <a:buSzPts val="1400"/>
            </a:pPr>
            <a:r>
              <a:rPr lang="en-US" sz="1400" dirty="0">
                <a:solidFill>
                  <a:schemeClr val="dk1"/>
                </a:solidFill>
                <a:latin typeface="Arial"/>
                <a:ea typeface="Arial"/>
                <a:cs typeface="Arial"/>
                <a:sym typeface="Arial"/>
              </a:rPr>
              <a:t>Clear milestones and timelines shared</a:t>
            </a:r>
          </a:p>
          <a:p>
            <a:pPr marL="0" marR="0" lvl="0" indent="0" algn="l" rtl="0">
              <a:spcBef>
                <a:spcPts val="0"/>
              </a:spcBef>
              <a:spcAft>
                <a:spcPts val="0"/>
              </a:spcAft>
              <a:buClr>
                <a:schemeClr val="dk1"/>
              </a:buClr>
              <a:buSzPts val="1400"/>
            </a:pPr>
            <a:endParaRPr dirty="0"/>
          </a:p>
          <a:p>
            <a:pPr marL="0" marR="0" lvl="0" indent="0" algn="l" rtl="0">
              <a:spcBef>
                <a:spcPts val="0"/>
              </a:spcBef>
              <a:spcAft>
                <a:spcPts val="0"/>
              </a:spcAft>
              <a:buClr>
                <a:schemeClr val="dk1"/>
              </a:buClr>
              <a:buSzPts val="1400"/>
            </a:pPr>
            <a:r>
              <a:rPr lang="en-US" sz="1400" dirty="0">
                <a:solidFill>
                  <a:schemeClr val="dk1"/>
                </a:solidFill>
                <a:latin typeface="Arial"/>
                <a:ea typeface="Arial"/>
                <a:cs typeface="Arial"/>
                <a:sym typeface="Arial"/>
              </a:rPr>
              <a:t>Feedback invited at defined checkpoints</a:t>
            </a:r>
          </a:p>
          <a:p>
            <a:pPr marL="0" marR="0" lvl="0" indent="0" algn="l" rtl="0">
              <a:spcBef>
                <a:spcPts val="0"/>
              </a:spcBef>
              <a:spcAft>
                <a:spcPts val="0"/>
              </a:spcAft>
              <a:buClr>
                <a:schemeClr val="dk1"/>
              </a:buClr>
              <a:buSzPts val="1400"/>
            </a:pPr>
            <a:endParaRPr dirty="0"/>
          </a:p>
          <a:p>
            <a:pPr marL="0" marR="0" lvl="0" indent="0" algn="l" rtl="0">
              <a:spcBef>
                <a:spcPts val="0"/>
              </a:spcBef>
              <a:spcAft>
                <a:spcPts val="0"/>
              </a:spcAft>
              <a:buClr>
                <a:schemeClr val="dk1"/>
              </a:buClr>
              <a:buSzPts val="1400"/>
            </a:pPr>
            <a:r>
              <a:rPr lang="en-US" sz="1400" dirty="0">
                <a:solidFill>
                  <a:schemeClr val="dk1"/>
                </a:solidFill>
                <a:latin typeface="Arial"/>
                <a:ea typeface="Arial"/>
                <a:cs typeface="Arial"/>
                <a:sym typeface="Arial"/>
              </a:rPr>
              <a:t>Drafts not to be circulated prematurely</a:t>
            </a:r>
            <a:endParaRPr dirty="0"/>
          </a:p>
        </p:txBody>
      </p:sp>
      <p:sp>
        <p:nvSpPr>
          <p:cNvPr id="146" name="Google Shape;146;p20"/>
          <p:cNvSpPr txBox="1"/>
          <p:nvPr/>
        </p:nvSpPr>
        <p:spPr>
          <a:xfrm>
            <a:off x="6184801" y="421038"/>
            <a:ext cx="5762690" cy="24929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dirty="0">
                <a:solidFill>
                  <a:schemeClr val="dk1"/>
                </a:solidFill>
                <a:latin typeface="Arial"/>
                <a:ea typeface="Arial"/>
                <a:cs typeface="Arial"/>
                <a:sym typeface="Arial"/>
              </a:rPr>
              <a:t>Final Deliverables</a:t>
            </a:r>
            <a:endParaRPr dirty="0"/>
          </a:p>
          <a:p>
            <a:pPr marL="0" marR="0" lvl="0" indent="0" algn="l" rtl="0">
              <a:spcBef>
                <a:spcPts val="0"/>
              </a:spcBef>
              <a:spcAft>
                <a:spcPts val="0"/>
              </a:spcAft>
              <a:buNone/>
            </a:pPr>
            <a:endParaRPr sz="14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dirty="0">
                <a:solidFill>
                  <a:schemeClr val="dk1"/>
                </a:solidFill>
                <a:latin typeface="Arial"/>
                <a:ea typeface="Arial"/>
                <a:cs typeface="Arial"/>
                <a:sym typeface="Arial"/>
              </a:rPr>
              <a:t>Written recommendations from the ICRC team</a:t>
            </a:r>
            <a:endParaRPr dirty="0">
              <a:solidFill>
                <a:srgbClr val="FF9900"/>
              </a:solidFill>
            </a:endParaRPr>
          </a:p>
          <a:p>
            <a:pPr marL="285750" marR="0" lvl="0" indent="-196850" algn="l" rtl="0">
              <a:spcBef>
                <a:spcPts val="0"/>
              </a:spcBef>
              <a:spcAft>
                <a:spcPts val="0"/>
              </a:spcAft>
              <a:buClr>
                <a:schemeClr val="dk1"/>
              </a:buClr>
              <a:buSzPts val="1400"/>
              <a:buFont typeface="Arial"/>
              <a:buNone/>
            </a:pPr>
            <a:endParaRPr sz="14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dirty="0">
                <a:solidFill>
                  <a:schemeClr val="dk1"/>
                </a:solidFill>
                <a:latin typeface="Arial"/>
                <a:ea typeface="Arial"/>
                <a:cs typeface="Arial"/>
                <a:sym typeface="Arial"/>
              </a:rPr>
              <a:t>Circulated to the General Body in advance.</a:t>
            </a:r>
            <a:endParaRPr dirty="0"/>
          </a:p>
          <a:p>
            <a:pPr marL="285750" marR="0" lvl="0" indent="-196850" algn="l" rtl="0">
              <a:spcBef>
                <a:spcPts val="0"/>
              </a:spcBef>
              <a:spcAft>
                <a:spcPts val="0"/>
              </a:spcAft>
              <a:buClr>
                <a:schemeClr val="dk1"/>
              </a:buClr>
              <a:buSzPts val="1400"/>
              <a:buFont typeface="Arial"/>
              <a:buNone/>
            </a:pPr>
            <a:endParaRPr sz="14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dirty="0">
                <a:solidFill>
                  <a:schemeClr val="dk1"/>
                </a:solidFill>
                <a:latin typeface="Arial"/>
                <a:ea typeface="Arial"/>
                <a:cs typeface="Arial"/>
                <a:sym typeface="Arial"/>
              </a:rPr>
              <a:t>Discussion and voting at a duly convened General Body meeting</a:t>
            </a:r>
            <a:endParaRPr dirty="0"/>
          </a:p>
          <a:p>
            <a:pPr marL="285750" marR="0" lvl="0" indent="-196850" algn="l" rtl="0">
              <a:spcBef>
                <a:spcPts val="0"/>
              </a:spcBef>
              <a:spcAft>
                <a:spcPts val="0"/>
              </a:spcAft>
              <a:buClr>
                <a:schemeClr val="dk1"/>
              </a:buClr>
              <a:buSzPts val="1400"/>
              <a:buFont typeface="Arial"/>
              <a:buNone/>
            </a:pPr>
            <a:endParaRPr sz="14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dirty="0">
                <a:solidFill>
                  <a:schemeClr val="dk1"/>
                </a:solidFill>
                <a:latin typeface="Arial"/>
                <a:ea typeface="Arial"/>
                <a:cs typeface="Arial"/>
                <a:sym typeface="Arial"/>
              </a:rPr>
              <a:t>One vote for the overall report </a:t>
            </a:r>
          </a:p>
          <a:p>
            <a:pPr marL="285750" marR="0" lvl="0" indent="-285750" algn="l" rtl="0">
              <a:spcBef>
                <a:spcPts val="0"/>
              </a:spcBef>
              <a:spcAft>
                <a:spcPts val="0"/>
              </a:spcAft>
              <a:buClr>
                <a:schemeClr val="dk1"/>
              </a:buClr>
              <a:buSzPts val="1400"/>
              <a:buFont typeface="Arial"/>
              <a:buChar char="•"/>
            </a:pPr>
            <a:endParaRPr lang="en-US" dirty="0">
              <a:solidFill>
                <a:schemeClr val="dk1"/>
              </a:solidFill>
            </a:endParaRPr>
          </a:p>
          <a:p>
            <a:pPr marL="285750" marR="0" lvl="0" indent="-285750" algn="l" rtl="0">
              <a:spcBef>
                <a:spcPts val="0"/>
              </a:spcBef>
              <a:spcAft>
                <a:spcPts val="0"/>
              </a:spcAft>
              <a:buClr>
                <a:schemeClr val="dk1"/>
              </a:buClr>
              <a:buSzPts val="1400"/>
              <a:buFont typeface="Arial"/>
              <a:buChar char="•"/>
            </a:pPr>
            <a:r>
              <a:rPr lang="en-US" sz="1400" dirty="0">
                <a:solidFill>
                  <a:schemeClr val="dk1"/>
                </a:solidFill>
                <a:latin typeface="Arial"/>
                <a:ea typeface="Arial"/>
                <a:cs typeface="Arial"/>
                <a:sym typeface="Arial"/>
              </a:rPr>
              <a:t>Amendments adopted only through the constitutional process</a:t>
            </a:r>
            <a:endParaRPr sz="1600" b="1" dirty="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AAD80B-F040-4951-217D-DB65FE32F66C}"/>
              </a:ext>
            </a:extLst>
          </p:cNvPr>
          <p:cNvSpPr>
            <a:spLocks noGrp="1"/>
          </p:cNvSpPr>
          <p:nvPr>
            <p:ph type="title"/>
          </p:nvPr>
        </p:nvSpPr>
        <p:spPr>
          <a:xfrm>
            <a:off x="914399" y="1988905"/>
            <a:ext cx="4802373" cy="2833689"/>
          </a:xfrm>
        </p:spPr>
        <p:txBody>
          <a:bodyPr spcFirstLastPara="1" wrap="square" lIns="91425" tIns="45700" rIns="914400" bIns="45700" anchor="b" anchorCtr="0">
            <a:normAutofit/>
          </a:bodyPr>
          <a:lstStyle/>
          <a:p>
            <a:pPr algn="ctr"/>
            <a:r>
              <a:rPr lang="en-US" sz="2800" b="1" dirty="0">
                <a:latin typeface="+mn-lt"/>
              </a:rPr>
              <a:t>Questions/Feedback </a:t>
            </a:r>
            <a:br>
              <a:rPr lang="en-US" sz="2800" b="1" dirty="0">
                <a:latin typeface="+mn-lt"/>
              </a:rPr>
            </a:br>
            <a:br>
              <a:rPr lang="en-US" sz="2800" b="1" dirty="0">
                <a:latin typeface="+mn-lt"/>
              </a:rPr>
            </a:br>
            <a:br>
              <a:rPr lang="en-US" sz="2800" b="1" dirty="0">
                <a:latin typeface="+mn-lt"/>
              </a:rPr>
            </a:br>
            <a:br>
              <a:rPr lang="en-US" sz="2800" b="1" dirty="0">
                <a:latin typeface="+mn-lt"/>
              </a:rPr>
            </a:br>
            <a:r>
              <a:rPr lang="en-US" sz="2800" b="1" i="0" u="none" strike="noStrike" cap="none" dirty="0">
                <a:latin typeface="+mn-lt"/>
                <a:ea typeface="Bodoni"/>
                <a:cs typeface="Bodoni"/>
                <a:sym typeface="Bodoni"/>
              </a:rPr>
              <a:t> Thank you </a:t>
            </a:r>
          </a:p>
        </p:txBody>
      </p:sp>
      <p:pic>
        <p:nvPicPr>
          <p:cNvPr id="4" name="Picture Placeholder 3" descr="Blackboard Business Strategy Concept">
            <a:extLst>
              <a:ext uri="{FF2B5EF4-FFF2-40B4-BE49-F238E27FC236}">
                <a16:creationId xmlns:a16="http://schemas.microsoft.com/office/drawing/2014/main" id="{604AA560-2CA8-41BA-86D7-8199934756F2}"/>
              </a:ext>
            </a:extLst>
          </p:cNvPr>
          <p:cNvPicPr>
            <a:picLocks noGrp="1" noChangeAspect="1"/>
          </p:cNvPicPr>
          <p:nvPr>
            <p:ph type="pic" idx="2"/>
          </p:nvPr>
        </p:nvPicPr>
        <p:blipFill>
          <a:blip r:embed="rId3"/>
          <a:srcRect l="7682" r="7682"/>
          <a:stretch/>
        </p:blipFill>
        <p:spPr>
          <a:xfrm>
            <a:off x="6006315" y="921242"/>
            <a:ext cx="5713413" cy="5029176"/>
          </a:xfrm>
          <a:noFill/>
        </p:spPr>
      </p:pic>
    </p:spTree>
    <p:extLst>
      <p:ext uri="{BB962C8B-B14F-4D97-AF65-F5344CB8AC3E}">
        <p14:creationId xmlns:p14="http://schemas.microsoft.com/office/powerpoint/2010/main" val="2146835784"/>
      </p:ext>
    </p:extLst>
  </p:cSld>
  <p:clrMapOvr>
    <a:masterClrMapping/>
  </p:clrMapOvr>
  <p:transition>
    <p:fade/>
  </p:transition>
</p:sld>
</file>

<file path=ppt/theme/theme1.xml><?xml version="1.0" encoding="utf-8"?>
<a:theme xmlns:a="http://schemas.openxmlformats.org/drawingml/2006/main" name="Custom">
  <a:themeElements>
    <a:clrScheme name="Custom 77">
      <a:dk1>
        <a:srgbClr val="000000"/>
      </a:dk1>
      <a:lt1>
        <a:srgbClr val="FFFFFF"/>
      </a:lt1>
      <a:dk2>
        <a:srgbClr val="44546A"/>
      </a:dk2>
      <a:lt2>
        <a:srgbClr val="E7E6E6"/>
      </a:lt2>
      <a:accent1>
        <a:srgbClr val="FFB09D"/>
      </a:accent1>
      <a:accent2>
        <a:srgbClr val="FFD7C7"/>
      </a:accent2>
      <a:accent3>
        <a:srgbClr val="FFE9E0"/>
      </a:accent3>
      <a:accent4>
        <a:srgbClr val="55736D"/>
      </a:accent4>
      <a:accent5>
        <a:srgbClr val="88A88E"/>
      </a:accent5>
      <a:accent6>
        <a:srgbClr val="E6FFFB"/>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7452</TotalTime>
  <Words>688</Words>
  <Application>Microsoft Office PowerPoint</Application>
  <PresentationFormat>Widescreen</PresentationFormat>
  <Paragraphs>61</Paragraphs>
  <Slides>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Bodoni</vt:lpstr>
      <vt:lpstr>Calibri</vt:lpstr>
      <vt:lpstr>Custom</vt:lpstr>
      <vt:lpstr>PowerPoint Presentation</vt:lpstr>
      <vt:lpstr>PowerPoint Presentation</vt:lpstr>
      <vt:lpstr>   Authority and Mandate   1. The ICRC has been formed pursuant to the directive of the General Body.  2. The role of the Executive Committee is facilitative, not directive.  3. The ICRC will present its findings and recommendations to the General Body.  4. No unilateral amendments will be made by ICRC.  5. Upon approval by the General Body, the Executive Committee will formally amend the Constitution, and the approved recommendations will be implemented in 2027. </vt:lpstr>
      <vt:lpstr> Checks and balances are mechanisms that ensure no single group or individual has unchecked power, and that decisions are reviewed, monitored, and held accountable. Systems that ensure fairness,  accountability and shared decision making.   Retroactive decisions are actions or changes that are applied to past events, decisions, or situations that have already occurred.  Examples : Re-evaluating or reversing past elections or decisions  Applying new rules to previous actions or completed terms  Modifying outcomes of past governance decisions   The ICRC will focus only on forward-looking recommendations for governance   </vt:lpstr>
      <vt:lpstr>PowerPoint Presentation</vt:lpstr>
      <vt:lpstr>Questions/Feedback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Rishi</dc:creator>
  <cp:lastModifiedBy>Lakshmi Pillai</cp:lastModifiedBy>
  <cp:revision>10</cp:revision>
  <dcterms:modified xsi:type="dcterms:W3CDTF">2026-03-25T00:00:51Z</dcterms:modified>
</cp:coreProperties>
</file>